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sldIdLst>
    <p:sldId id="256" r:id="rId5"/>
    <p:sldId id="257" r:id="rId6"/>
    <p:sldId id="258" r:id="rId7"/>
    <p:sldId id="259" r:id="rId8"/>
    <p:sldId id="260" r:id="rId9"/>
    <p:sldId id="261" r:id="rId10"/>
    <p:sldId id="262" r:id="rId11"/>
    <p:sldId id="263" r:id="rId12"/>
    <p:sldId id="264" r:id="rId13"/>
  </p:sldIdLst>
  <p:sldSz cx="20116800" cy="10972800"/>
  <p:notesSz cx="9144000" cy="6858000"/>
  <p:defaultTextStyle>
    <a:defPPr>
      <a:defRPr lang="en-US"/>
    </a:defPPr>
    <a:lvl1pPr marL="0" algn="l" defTabSz="972447" rtl="0" eaLnBrk="1" latinLnBrk="0" hangingPunct="1">
      <a:defRPr sz="1900" kern="1200">
        <a:solidFill>
          <a:schemeClr val="tx1"/>
        </a:solidFill>
        <a:latin typeface="+mn-lt"/>
        <a:ea typeface="+mn-ea"/>
        <a:cs typeface="+mn-cs"/>
      </a:defRPr>
    </a:lvl1pPr>
    <a:lvl2pPr marL="486223" algn="l" defTabSz="972447" rtl="0" eaLnBrk="1" latinLnBrk="0" hangingPunct="1">
      <a:defRPr sz="1900" kern="1200">
        <a:solidFill>
          <a:schemeClr val="tx1"/>
        </a:solidFill>
        <a:latin typeface="+mn-lt"/>
        <a:ea typeface="+mn-ea"/>
        <a:cs typeface="+mn-cs"/>
      </a:defRPr>
    </a:lvl2pPr>
    <a:lvl3pPr marL="972447" algn="l" defTabSz="972447" rtl="0" eaLnBrk="1" latinLnBrk="0" hangingPunct="1">
      <a:defRPr sz="1900" kern="1200">
        <a:solidFill>
          <a:schemeClr val="tx1"/>
        </a:solidFill>
        <a:latin typeface="+mn-lt"/>
        <a:ea typeface="+mn-ea"/>
        <a:cs typeface="+mn-cs"/>
      </a:defRPr>
    </a:lvl3pPr>
    <a:lvl4pPr marL="1458670" algn="l" defTabSz="972447" rtl="0" eaLnBrk="1" latinLnBrk="0" hangingPunct="1">
      <a:defRPr sz="1900" kern="1200">
        <a:solidFill>
          <a:schemeClr val="tx1"/>
        </a:solidFill>
        <a:latin typeface="+mn-lt"/>
        <a:ea typeface="+mn-ea"/>
        <a:cs typeface="+mn-cs"/>
      </a:defRPr>
    </a:lvl4pPr>
    <a:lvl5pPr marL="1944894" algn="l" defTabSz="972447" rtl="0" eaLnBrk="1" latinLnBrk="0" hangingPunct="1">
      <a:defRPr sz="1900" kern="1200">
        <a:solidFill>
          <a:schemeClr val="tx1"/>
        </a:solidFill>
        <a:latin typeface="+mn-lt"/>
        <a:ea typeface="+mn-ea"/>
        <a:cs typeface="+mn-cs"/>
      </a:defRPr>
    </a:lvl5pPr>
    <a:lvl6pPr marL="2431117" algn="l" defTabSz="972447" rtl="0" eaLnBrk="1" latinLnBrk="0" hangingPunct="1">
      <a:defRPr sz="1900" kern="1200">
        <a:solidFill>
          <a:schemeClr val="tx1"/>
        </a:solidFill>
        <a:latin typeface="+mn-lt"/>
        <a:ea typeface="+mn-ea"/>
        <a:cs typeface="+mn-cs"/>
      </a:defRPr>
    </a:lvl6pPr>
    <a:lvl7pPr marL="2917341" algn="l" defTabSz="972447" rtl="0" eaLnBrk="1" latinLnBrk="0" hangingPunct="1">
      <a:defRPr sz="1900" kern="1200">
        <a:solidFill>
          <a:schemeClr val="tx1"/>
        </a:solidFill>
        <a:latin typeface="+mn-lt"/>
        <a:ea typeface="+mn-ea"/>
        <a:cs typeface="+mn-cs"/>
      </a:defRPr>
    </a:lvl7pPr>
    <a:lvl8pPr marL="3403564" algn="l" defTabSz="972447" rtl="0" eaLnBrk="1" latinLnBrk="0" hangingPunct="1">
      <a:defRPr sz="1900" kern="1200">
        <a:solidFill>
          <a:schemeClr val="tx1"/>
        </a:solidFill>
        <a:latin typeface="+mn-lt"/>
        <a:ea typeface="+mn-ea"/>
        <a:cs typeface="+mn-cs"/>
      </a:defRPr>
    </a:lvl8pPr>
    <a:lvl9pPr marL="3889788" algn="l" defTabSz="972447" rtl="0" eaLnBrk="1" latinLnBrk="0" hangingPunct="1">
      <a:defRPr sz="1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62" autoAdjust="0"/>
  </p:normalViewPr>
  <p:slideViewPr>
    <p:cSldViewPr>
      <p:cViewPr varScale="1">
        <p:scale>
          <a:sx n="43" d="100"/>
          <a:sy n="43" d="100"/>
        </p:scale>
        <p:origin x="-690" y="-120"/>
      </p:cViewPr>
      <p:guideLst>
        <p:guide orient="horz" pos="3456"/>
        <p:guide pos="6336"/>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media1.wav>
</file>

<file path=ppt/media/media2.wav>
</file>

<file path=ppt/media/media3.wav>
</file>

<file path=ppt/media/media4.wav>
</file>

<file path=ppt/media/media5.wav>
</file>

<file path=ppt/media/media6.wav>
</file>

<file path=ppt/media/media7.wav>
</file>

<file path=ppt/media/media8.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D6633457-E190-4FA9-8C88-82145DF351AD}" type="datetimeFigureOut">
              <a:rPr lang="en-US" smtClean="0"/>
              <a:t>10/23/2021</a:t>
            </a:fld>
            <a:endParaRPr lang="en-US" dirty="0"/>
          </a:p>
        </p:txBody>
      </p:sp>
      <p:sp>
        <p:nvSpPr>
          <p:cNvPr id="4" name="Slide Image Placeholder 3"/>
          <p:cNvSpPr>
            <a:spLocks noGrp="1" noRot="1" noChangeAspect="1"/>
          </p:cNvSpPr>
          <p:nvPr>
            <p:ph type="sldImg" idx="2"/>
          </p:nvPr>
        </p:nvSpPr>
        <p:spPr>
          <a:xfrm>
            <a:off x="2214563" y="514350"/>
            <a:ext cx="4714875"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8DED5939-A1CF-4C3A-B4AA-AB2975926E17}" type="slidenum">
              <a:rPr lang="en-US" smtClean="0"/>
              <a:t>‹#›</a:t>
            </a:fld>
            <a:endParaRPr lang="en-US" dirty="0"/>
          </a:p>
        </p:txBody>
      </p:sp>
    </p:spTree>
    <p:extLst>
      <p:ext uri="{BB962C8B-B14F-4D97-AF65-F5344CB8AC3E}">
        <p14:creationId xmlns:p14="http://schemas.microsoft.com/office/powerpoint/2010/main" val="1277341467"/>
      </p:ext>
    </p:extLst>
  </p:cSld>
  <p:clrMap bg1="lt1" tx1="dk1" bg2="lt2" tx2="dk2" accent1="accent1" accent2="accent2" accent3="accent3" accent4="accent4" accent5="accent5" accent6="accent6" hlink="hlink" folHlink="folHlink"/>
  <p:notesStyle>
    <a:lvl1pPr marL="0" algn="l" defTabSz="972447" rtl="0" eaLnBrk="1" latinLnBrk="0" hangingPunct="1">
      <a:defRPr sz="1300" kern="1200">
        <a:solidFill>
          <a:schemeClr val="tx1"/>
        </a:solidFill>
        <a:latin typeface="+mn-lt"/>
        <a:ea typeface="+mn-ea"/>
        <a:cs typeface="+mn-cs"/>
      </a:defRPr>
    </a:lvl1pPr>
    <a:lvl2pPr marL="486223" algn="l" defTabSz="972447" rtl="0" eaLnBrk="1" latinLnBrk="0" hangingPunct="1">
      <a:defRPr sz="1300" kern="1200">
        <a:solidFill>
          <a:schemeClr val="tx1"/>
        </a:solidFill>
        <a:latin typeface="+mn-lt"/>
        <a:ea typeface="+mn-ea"/>
        <a:cs typeface="+mn-cs"/>
      </a:defRPr>
    </a:lvl2pPr>
    <a:lvl3pPr marL="972447" algn="l" defTabSz="972447" rtl="0" eaLnBrk="1" latinLnBrk="0" hangingPunct="1">
      <a:defRPr sz="1300" kern="1200">
        <a:solidFill>
          <a:schemeClr val="tx1"/>
        </a:solidFill>
        <a:latin typeface="+mn-lt"/>
        <a:ea typeface="+mn-ea"/>
        <a:cs typeface="+mn-cs"/>
      </a:defRPr>
    </a:lvl3pPr>
    <a:lvl4pPr marL="1458670" algn="l" defTabSz="972447" rtl="0" eaLnBrk="1" latinLnBrk="0" hangingPunct="1">
      <a:defRPr sz="1300" kern="1200">
        <a:solidFill>
          <a:schemeClr val="tx1"/>
        </a:solidFill>
        <a:latin typeface="+mn-lt"/>
        <a:ea typeface="+mn-ea"/>
        <a:cs typeface="+mn-cs"/>
      </a:defRPr>
    </a:lvl4pPr>
    <a:lvl5pPr marL="1944894" algn="l" defTabSz="972447" rtl="0" eaLnBrk="1" latinLnBrk="0" hangingPunct="1">
      <a:defRPr sz="1300" kern="1200">
        <a:solidFill>
          <a:schemeClr val="tx1"/>
        </a:solidFill>
        <a:latin typeface="+mn-lt"/>
        <a:ea typeface="+mn-ea"/>
        <a:cs typeface="+mn-cs"/>
      </a:defRPr>
    </a:lvl5pPr>
    <a:lvl6pPr marL="2431117" algn="l" defTabSz="972447" rtl="0" eaLnBrk="1" latinLnBrk="0" hangingPunct="1">
      <a:defRPr sz="1300" kern="1200">
        <a:solidFill>
          <a:schemeClr val="tx1"/>
        </a:solidFill>
        <a:latin typeface="+mn-lt"/>
        <a:ea typeface="+mn-ea"/>
        <a:cs typeface="+mn-cs"/>
      </a:defRPr>
    </a:lvl6pPr>
    <a:lvl7pPr marL="2917341" algn="l" defTabSz="972447" rtl="0" eaLnBrk="1" latinLnBrk="0" hangingPunct="1">
      <a:defRPr sz="1300" kern="1200">
        <a:solidFill>
          <a:schemeClr val="tx1"/>
        </a:solidFill>
        <a:latin typeface="+mn-lt"/>
        <a:ea typeface="+mn-ea"/>
        <a:cs typeface="+mn-cs"/>
      </a:defRPr>
    </a:lvl7pPr>
    <a:lvl8pPr marL="3403564" algn="l" defTabSz="972447" rtl="0" eaLnBrk="1" latinLnBrk="0" hangingPunct="1">
      <a:defRPr sz="1300" kern="1200">
        <a:solidFill>
          <a:schemeClr val="tx1"/>
        </a:solidFill>
        <a:latin typeface="+mn-lt"/>
        <a:ea typeface="+mn-ea"/>
        <a:cs typeface="+mn-cs"/>
      </a:defRPr>
    </a:lvl8pPr>
    <a:lvl9pPr marL="3889788" algn="l" defTabSz="97244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1</a:t>
            </a:fld>
            <a:endParaRPr lang="en-US" dirty="0"/>
          </a:p>
        </p:txBody>
      </p:sp>
    </p:spTree>
    <p:extLst>
      <p:ext uri="{BB962C8B-B14F-4D97-AF65-F5344CB8AC3E}">
        <p14:creationId xmlns:p14="http://schemas.microsoft.com/office/powerpoint/2010/main" val="3364504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2</a:t>
            </a:fld>
            <a:endParaRPr lang="en-US" dirty="0"/>
          </a:p>
        </p:txBody>
      </p:sp>
    </p:spTree>
    <p:extLst>
      <p:ext uri="{BB962C8B-B14F-4D97-AF65-F5344CB8AC3E}">
        <p14:creationId xmlns:p14="http://schemas.microsoft.com/office/powerpoint/2010/main" val="33645046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3</a:t>
            </a:fld>
            <a:endParaRPr lang="en-US" dirty="0"/>
          </a:p>
        </p:txBody>
      </p:sp>
    </p:spTree>
    <p:extLst>
      <p:ext uri="{BB962C8B-B14F-4D97-AF65-F5344CB8AC3E}">
        <p14:creationId xmlns:p14="http://schemas.microsoft.com/office/powerpoint/2010/main" val="33645046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4</a:t>
            </a:fld>
            <a:endParaRPr lang="en-US" dirty="0"/>
          </a:p>
        </p:txBody>
      </p:sp>
    </p:spTree>
    <p:extLst>
      <p:ext uri="{BB962C8B-B14F-4D97-AF65-F5344CB8AC3E}">
        <p14:creationId xmlns:p14="http://schemas.microsoft.com/office/powerpoint/2010/main" val="3364504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5</a:t>
            </a:fld>
            <a:endParaRPr lang="en-US" dirty="0"/>
          </a:p>
        </p:txBody>
      </p:sp>
    </p:spTree>
    <p:extLst>
      <p:ext uri="{BB962C8B-B14F-4D97-AF65-F5344CB8AC3E}">
        <p14:creationId xmlns:p14="http://schemas.microsoft.com/office/powerpoint/2010/main" val="3364504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6</a:t>
            </a:fld>
            <a:endParaRPr lang="en-US" dirty="0"/>
          </a:p>
        </p:txBody>
      </p:sp>
    </p:spTree>
    <p:extLst>
      <p:ext uri="{BB962C8B-B14F-4D97-AF65-F5344CB8AC3E}">
        <p14:creationId xmlns:p14="http://schemas.microsoft.com/office/powerpoint/2010/main" val="3364504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7</a:t>
            </a:fld>
            <a:endParaRPr lang="en-US" dirty="0"/>
          </a:p>
        </p:txBody>
      </p:sp>
    </p:spTree>
    <p:extLst>
      <p:ext uri="{BB962C8B-B14F-4D97-AF65-F5344CB8AC3E}">
        <p14:creationId xmlns:p14="http://schemas.microsoft.com/office/powerpoint/2010/main" val="33645046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8</a:t>
            </a:fld>
            <a:endParaRPr lang="en-US" dirty="0"/>
          </a:p>
        </p:txBody>
      </p:sp>
    </p:spTree>
    <p:extLst>
      <p:ext uri="{BB962C8B-B14F-4D97-AF65-F5344CB8AC3E}">
        <p14:creationId xmlns:p14="http://schemas.microsoft.com/office/powerpoint/2010/main" val="3364504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9</a:t>
            </a:fld>
            <a:endParaRPr lang="en-US" dirty="0"/>
          </a:p>
        </p:txBody>
      </p:sp>
    </p:spTree>
    <p:extLst>
      <p:ext uri="{BB962C8B-B14F-4D97-AF65-F5344CB8AC3E}">
        <p14:creationId xmlns:p14="http://schemas.microsoft.com/office/powerpoint/2010/main" val="3364504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08760" y="3408684"/>
            <a:ext cx="17099280" cy="2352040"/>
          </a:xfrm>
        </p:spPr>
        <p:txBody>
          <a:bodyPr/>
          <a:lstStyle/>
          <a:p>
            <a:r>
              <a:rPr lang="en-US" smtClean="0"/>
              <a:t>Click to edit Master title style</a:t>
            </a:r>
            <a:endParaRPr lang="en-US"/>
          </a:p>
        </p:txBody>
      </p:sp>
      <p:sp>
        <p:nvSpPr>
          <p:cNvPr id="3" name="Subtitle 2"/>
          <p:cNvSpPr>
            <a:spLocks noGrp="1"/>
          </p:cNvSpPr>
          <p:nvPr>
            <p:ph type="subTitle" idx="1"/>
          </p:nvPr>
        </p:nvSpPr>
        <p:spPr>
          <a:xfrm>
            <a:off x="3017521" y="6217920"/>
            <a:ext cx="14081760" cy="2804160"/>
          </a:xfrm>
        </p:spPr>
        <p:txBody>
          <a:bodyPr/>
          <a:lstStyle>
            <a:lvl1pPr marL="0" indent="0" algn="ctr">
              <a:buNone/>
              <a:defRPr>
                <a:solidFill>
                  <a:schemeClr val="tx1">
                    <a:tint val="75000"/>
                  </a:schemeClr>
                </a:solidFill>
              </a:defRPr>
            </a:lvl1pPr>
            <a:lvl2pPr marL="486223" indent="0" algn="ctr">
              <a:buNone/>
              <a:defRPr>
                <a:solidFill>
                  <a:schemeClr val="tx1">
                    <a:tint val="75000"/>
                  </a:schemeClr>
                </a:solidFill>
              </a:defRPr>
            </a:lvl2pPr>
            <a:lvl3pPr marL="972447" indent="0" algn="ctr">
              <a:buNone/>
              <a:defRPr>
                <a:solidFill>
                  <a:schemeClr val="tx1">
                    <a:tint val="75000"/>
                  </a:schemeClr>
                </a:solidFill>
              </a:defRPr>
            </a:lvl3pPr>
            <a:lvl4pPr marL="1458670" indent="0" algn="ctr">
              <a:buNone/>
              <a:defRPr>
                <a:solidFill>
                  <a:schemeClr val="tx1">
                    <a:tint val="75000"/>
                  </a:schemeClr>
                </a:solidFill>
              </a:defRPr>
            </a:lvl4pPr>
            <a:lvl5pPr marL="1944894" indent="0" algn="ctr">
              <a:buNone/>
              <a:defRPr>
                <a:solidFill>
                  <a:schemeClr val="tx1">
                    <a:tint val="75000"/>
                  </a:schemeClr>
                </a:solidFill>
              </a:defRPr>
            </a:lvl5pPr>
            <a:lvl6pPr marL="2431117" indent="0" algn="ctr">
              <a:buNone/>
              <a:defRPr>
                <a:solidFill>
                  <a:schemeClr val="tx1">
                    <a:tint val="75000"/>
                  </a:schemeClr>
                </a:solidFill>
              </a:defRPr>
            </a:lvl6pPr>
            <a:lvl7pPr marL="2917341" indent="0" algn="ctr">
              <a:buNone/>
              <a:defRPr>
                <a:solidFill>
                  <a:schemeClr val="tx1">
                    <a:tint val="75000"/>
                  </a:schemeClr>
                </a:solidFill>
              </a:defRPr>
            </a:lvl7pPr>
            <a:lvl8pPr marL="3403564" indent="0" algn="ctr">
              <a:buNone/>
              <a:defRPr>
                <a:solidFill>
                  <a:schemeClr val="tx1">
                    <a:tint val="75000"/>
                  </a:schemeClr>
                </a:solidFill>
              </a:defRPr>
            </a:lvl8pPr>
            <a:lvl9pPr marL="388978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dirty="0"/>
          </a:p>
        </p:txBody>
      </p:sp>
      <p:sp>
        <p:nvSpPr>
          <p:cNvPr id="7" name="Title 1"/>
          <p:cNvSpPr txBox="1">
            <a:spLocks/>
          </p:cNvSpPr>
          <p:nvPr userDrawn="1"/>
        </p:nvSpPr>
        <p:spPr>
          <a:xfrm>
            <a:off x="990600" y="228600"/>
            <a:ext cx="18135600" cy="1066800"/>
          </a:xfrm>
          <a:prstGeom prst="rect">
            <a:avLst/>
          </a:prstGeom>
          <a:ln>
            <a:noFill/>
          </a:ln>
        </p:spPr>
        <p:txBody>
          <a:bodyPr vert="horz" lIns="97244" tIns="48622" rIns="97244" bIns="48622" rtlCol="0" anchor="ctr">
            <a:normAutofit/>
          </a:bodyPr>
          <a:lstStyle>
            <a:lvl1pPr algn="ctr" defTabSz="972447" rtl="0" eaLnBrk="1" latinLnBrk="0" hangingPunct="1">
              <a:spcBef>
                <a:spcPct val="0"/>
              </a:spcBef>
              <a:buNone/>
              <a:defRPr sz="4700" kern="1200">
                <a:solidFill>
                  <a:schemeClr val="tx1"/>
                </a:solidFill>
                <a:latin typeface="+mj-lt"/>
                <a:ea typeface="+mj-ea"/>
                <a:cs typeface="+mj-cs"/>
              </a:defRPr>
            </a:lvl1pPr>
          </a:lstStyle>
          <a:p>
            <a:pPr algn="r"/>
            <a:r>
              <a:rPr lang="mn-MN" sz="4400" dirty="0" smtClean="0">
                <a:solidFill>
                  <a:schemeClr val="accent1"/>
                </a:solidFill>
                <a:latin typeface="Tahoma" panose="020B0604030504040204" pitchFamily="34" charset="0"/>
              </a:rPr>
              <a:t>Алгоритмын</a:t>
            </a:r>
            <a:r>
              <a:rPr lang="mn-MN" sz="4400" baseline="0" dirty="0" smtClean="0">
                <a:solidFill>
                  <a:schemeClr val="accent1"/>
                </a:solidFill>
                <a:latin typeface="Tahoma" panose="020B0604030504040204" pitchFamily="34" charset="0"/>
              </a:rPr>
              <a:t> шинжилгээ, зохиомж</a:t>
            </a:r>
            <a:r>
              <a:rPr lang="mn-MN" sz="4400" dirty="0" smtClean="0">
                <a:solidFill>
                  <a:schemeClr val="accent1"/>
                </a:solidFill>
                <a:latin typeface="Tahoma" panose="020B0604030504040204" pitchFamily="34" charset="0"/>
              </a:rPr>
              <a:t> – Явц</a:t>
            </a:r>
            <a:r>
              <a:rPr lang="mn-MN" sz="4400" baseline="0" dirty="0" smtClean="0">
                <a:solidFill>
                  <a:schemeClr val="accent1"/>
                </a:solidFill>
                <a:latin typeface="Tahoma" panose="020B0604030504040204" pitchFamily="34" charset="0"/>
              </a:rPr>
              <a:t> шалгалт 01</a:t>
            </a:r>
            <a:endParaRPr lang="en-US" sz="4400" baseline="0" dirty="0" smtClean="0">
              <a:solidFill>
                <a:schemeClr val="accent1"/>
              </a:solidFill>
              <a:latin typeface="Tahoma" panose="020B0604030504040204" pitchFamily="34" charset="0"/>
            </a:endParaRPr>
          </a:p>
        </p:txBody>
      </p:sp>
    </p:spTree>
    <p:extLst>
      <p:ext uri="{BB962C8B-B14F-4D97-AF65-F5344CB8AC3E}">
        <p14:creationId xmlns:p14="http://schemas.microsoft.com/office/powerpoint/2010/main" val="121564587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1396789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800074" y="439424"/>
            <a:ext cx="4903471" cy="936244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89665" y="439424"/>
            <a:ext cx="14375131" cy="936244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1272795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248478340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89089" y="7051047"/>
            <a:ext cx="17099280" cy="2179320"/>
          </a:xfrm>
        </p:spPr>
        <p:txBody>
          <a:bodyPr anchor="t"/>
          <a:lstStyle>
            <a:lvl1pPr algn="l">
              <a:defRPr sz="4300" b="1" cap="all"/>
            </a:lvl1pPr>
          </a:lstStyle>
          <a:p>
            <a:r>
              <a:rPr lang="en-US" smtClean="0"/>
              <a:t>Click to edit Master title style</a:t>
            </a:r>
            <a:endParaRPr lang="en-US"/>
          </a:p>
        </p:txBody>
      </p:sp>
      <p:sp>
        <p:nvSpPr>
          <p:cNvPr id="3" name="Text Placeholder 2"/>
          <p:cNvSpPr>
            <a:spLocks noGrp="1"/>
          </p:cNvSpPr>
          <p:nvPr>
            <p:ph type="body" idx="1"/>
          </p:nvPr>
        </p:nvSpPr>
        <p:spPr>
          <a:xfrm>
            <a:off x="1589089" y="4650747"/>
            <a:ext cx="17099280" cy="2400299"/>
          </a:xfrm>
        </p:spPr>
        <p:txBody>
          <a:bodyPr anchor="b"/>
          <a:lstStyle>
            <a:lvl1pPr marL="0" indent="0">
              <a:buNone/>
              <a:defRPr sz="2100">
                <a:solidFill>
                  <a:schemeClr val="tx1">
                    <a:tint val="75000"/>
                  </a:schemeClr>
                </a:solidFill>
              </a:defRPr>
            </a:lvl1pPr>
            <a:lvl2pPr marL="486223" indent="0">
              <a:buNone/>
              <a:defRPr sz="1900">
                <a:solidFill>
                  <a:schemeClr val="tx1">
                    <a:tint val="75000"/>
                  </a:schemeClr>
                </a:solidFill>
              </a:defRPr>
            </a:lvl2pPr>
            <a:lvl3pPr marL="972447" indent="0">
              <a:buNone/>
              <a:defRPr sz="1700">
                <a:solidFill>
                  <a:schemeClr val="tx1">
                    <a:tint val="75000"/>
                  </a:schemeClr>
                </a:solidFill>
              </a:defRPr>
            </a:lvl3pPr>
            <a:lvl4pPr marL="1458670" indent="0">
              <a:buNone/>
              <a:defRPr sz="1500">
                <a:solidFill>
                  <a:schemeClr val="tx1">
                    <a:tint val="75000"/>
                  </a:schemeClr>
                </a:solidFill>
              </a:defRPr>
            </a:lvl4pPr>
            <a:lvl5pPr marL="1944894" indent="0">
              <a:buNone/>
              <a:defRPr sz="1500">
                <a:solidFill>
                  <a:schemeClr val="tx1">
                    <a:tint val="75000"/>
                  </a:schemeClr>
                </a:solidFill>
              </a:defRPr>
            </a:lvl5pPr>
            <a:lvl6pPr marL="2431117" indent="0">
              <a:buNone/>
              <a:defRPr sz="1500">
                <a:solidFill>
                  <a:schemeClr val="tx1">
                    <a:tint val="75000"/>
                  </a:schemeClr>
                </a:solidFill>
              </a:defRPr>
            </a:lvl6pPr>
            <a:lvl7pPr marL="2917341" indent="0">
              <a:buNone/>
              <a:defRPr sz="1500">
                <a:solidFill>
                  <a:schemeClr val="tx1">
                    <a:tint val="75000"/>
                  </a:schemeClr>
                </a:solidFill>
              </a:defRPr>
            </a:lvl7pPr>
            <a:lvl8pPr marL="3403564" indent="0">
              <a:buNone/>
              <a:defRPr sz="1500">
                <a:solidFill>
                  <a:schemeClr val="tx1">
                    <a:tint val="75000"/>
                  </a:schemeClr>
                </a:solidFill>
              </a:defRPr>
            </a:lvl8pPr>
            <a:lvl9pPr marL="3889788" indent="0">
              <a:buNone/>
              <a:defRPr sz="15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285322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89661" y="2560329"/>
            <a:ext cx="9639300" cy="7241541"/>
          </a:xfrm>
        </p:spPr>
        <p:txBody>
          <a:bodyPr/>
          <a:lstStyle>
            <a:lvl1pPr>
              <a:defRPr sz="3000"/>
            </a:lvl1pPr>
            <a:lvl2pPr>
              <a:defRPr sz="26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064245" y="2560329"/>
            <a:ext cx="9639300" cy="7241541"/>
          </a:xfrm>
        </p:spPr>
        <p:txBody>
          <a:bodyPr/>
          <a:lstStyle>
            <a:lvl1pPr>
              <a:defRPr sz="3000"/>
            </a:lvl1pPr>
            <a:lvl2pPr>
              <a:defRPr sz="26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1113605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5841" y="439420"/>
            <a:ext cx="18105120" cy="18288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05842" y="2456181"/>
            <a:ext cx="8888412" cy="1023620"/>
          </a:xfrm>
        </p:spPr>
        <p:txBody>
          <a:bodyPr anchor="b"/>
          <a:lstStyle>
            <a:lvl1pPr marL="0" indent="0">
              <a:buNone/>
              <a:defRPr sz="2600" b="1"/>
            </a:lvl1pPr>
            <a:lvl2pPr marL="486223" indent="0">
              <a:buNone/>
              <a:defRPr sz="2100" b="1"/>
            </a:lvl2pPr>
            <a:lvl3pPr marL="972447" indent="0">
              <a:buNone/>
              <a:defRPr sz="1900" b="1"/>
            </a:lvl3pPr>
            <a:lvl4pPr marL="1458670" indent="0">
              <a:buNone/>
              <a:defRPr sz="1700" b="1"/>
            </a:lvl4pPr>
            <a:lvl5pPr marL="1944894" indent="0">
              <a:buNone/>
              <a:defRPr sz="1700" b="1"/>
            </a:lvl5pPr>
            <a:lvl6pPr marL="2431117" indent="0">
              <a:buNone/>
              <a:defRPr sz="1700" b="1"/>
            </a:lvl6pPr>
            <a:lvl7pPr marL="2917341" indent="0">
              <a:buNone/>
              <a:defRPr sz="1700" b="1"/>
            </a:lvl7pPr>
            <a:lvl8pPr marL="3403564" indent="0">
              <a:buNone/>
              <a:defRPr sz="1700" b="1"/>
            </a:lvl8pPr>
            <a:lvl9pPr marL="3889788" indent="0">
              <a:buNone/>
              <a:defRPr sz="1700" b="1"/>
            </a:lvl9pPr>
          </a:lstStyle>
          <a:p>
            <a:pPr lvl="0"/>
            <a:r>
              <a:rPr lang="en-US" smtClean="0"/>
              <a:t>Click to edit Master text styles</a:t>
            </a:r>
          </a:p>
        </p:txBody>
      </p:sp>
      <p:sp>
        <p:nvSpPr>
          <p:cNvPr id="4" name="Content Placeholder 3"/>
          <p:cNvSpPr>
            <a:spLocks noGrp="1"/>
          </p:cNvSpPr>
          <p:nvPr>
            <p:ph sz="half" idx="2"/>
          </p:nvPr>
        </p:nvSpPr>
        <p:spPr>
          <a:xfrm>
            <a:off x="1005842" y="3479802"/>
            <a:ext cx="8888412" cy="6322060"/>
          </a:xfrm>
        </p:spPr>
        <p:txBody>
          <a:bodyPr/>
          <a:lstStyle>
            <a:lvl1pPr>
              <a:defRPr sz="26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0219058" y="2456181"/>
            <a:ext cx="8891906" cy="1023620"/>
          </a:xfrm>
        </p:spPr>
        <p:txBody>
          <a:bodyPr anchor="b"/>
          <a:lstStyle>
            <a:lvl1pPr marL="0" indent="0">
              <a:buNone/>
              <a:defRPr sz="2600" b="1"/>
            </a:lvl1pPr>
            <a:lvl2pPr marL="486223" indent="0">
              <a:buNone/>
              <a:defRPr sz="2100" b="1"/>
            </a:lvl2pPr>
            <a:lvl3pPr marL="972447" indent="0">
              <a:buNone/>
              <a:defRPr sz="1900" b="1"/>
            </a:lvl3pPr>
            <a:lvl4pPr marL="1458670" indent="0">
              <a:buNone/>
              <a:defRPr sz="1700" b="1"/>
            </a:lvl4pPr>
            <a:lvl5pPr marL="1944894" indent="0">
              <a:buNone/>
              <a:defRPr sz="1700" b="1"/>
            </a:lvl5pPr>
            <a:lvl6pPr marL="2431117" indent="0">
              <a:buNone/>
              <a:defRPr sz="1700" b="1"/>
            </a:lvl6pPr>
            <a:lvl7pPr marL="2917341" indent="0">
              <a:buNone/>
              <a:defRPr sz="1700" b="1"/>
            </a:lvl7pPr>
            <a:lvl8pPr marL="3403564" indent="0">
              <a:buNone/>
              <a:defRPr sz="1700" b="1"/>
            </a:lvl8pPr>
            <a:lvl9pPr marL="3889788" indent="0">
              <a:buNone/>
              <a:defRPr sz="1700" b="1"/>
            </a:lvl9pPr>
          </a:lstStyle>
          <a:p>
            <a:pPr lvl="0"/>
            <a:r>
              <a:rPr lang="en-US" smtClean="0"/>
              <a:t>Click to edit Master text styles</a:t>
            </a:r>
          </a:p>
        </p:txBody>
      </p:sp>
      <p:sp>
        <p:nvSpPr>
          <p:cNvPr id="6" name="Content Placeholder 5"/>
          <p:cNvSpPr>
            <a:spLocks noGrp="1"/>
          </p:cNvSpPr>
          <p:nvPr>
            <p:ph sz="quarter" idx="4"/>
          </p:nvPr>
        </p:nvSpPr>
        <p:spPr>
          <a:xfrm>
            <a:off x="10219058" y="3479802"/>
            <a:ext cx="8891906" cy="6322060"/>
          </a:xfrm>
        </p:spPr>
        <p:txBody>
          <a:bodyPr/>
          <a:lstStyle>
            <a:lvl1pPr>
              <a:defRPr sz="26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813065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2562399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197666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5845" y="436880"/>
            <a:ext cx="6618289" cy="1859280"/>
          </a:xfrm>
        </p:spPr>
        <p:txBody>
          <a:bodyPr anchor="b"/>
          <a:lstStyle>
            <a:lvl1pPr algn="l">
              <a:defRPr sz="2100" b="1"/>
            </a:lvl1pPr>
          </a:lstStyle>
          <a:p>
            <a:r>
              <a:rPr lang="en-US" smtClean="0"/>
              <a:t>Click to edit Master title style</a:t>
            </a:r>
            <a:endParaRPr lang="en-US"/>
          </a:p>
        </p:txBody>
      </p:sp>
      <p:sp>
        <p:nvSpPr>
          <p:cNvPr id="3" name="Content Placeholder 2"/>
          <p:cNvSpPr>
            <a:spLocks noGrp="1"/>
          </p:cNvSpPr>
          <p:nvPr>
            <p:ph idx="1"/>
          </p:nvPr>
        </p:nvSpPr>
        <p:spPr>
          <a:xfrm>
            <a:off x="7865114" y="436889"/>
            <a:ext cx="11245850" cy="9364981"/>
          </a:xfrm>
        </p:spPr>
        <p:txBody>
          <a:bodyPr/>
          <a:lstStyle>
            <a:lvl1pPr>
              <a:defRPr sz="3400"/>
            </a:lvl1pPr>
            <a:lvl2pPr>
              <a:defRPr sz="3000"/>
            </a:lvl2pPr>
            <a:lvl3pPr>
              <a:defRPr sz="26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05845" y="2296169"/>
            <a:ext cx="6618289" cy="7505701"/>
          </a:xfrm>
        </p:spPr>
        <p:txBody>
          <a:bodyPr/>
          <a:lstStyle>
            <a:lvl1pPr marL="0" indent="0">
              <a:buNone/>
              <a:defRPr sz="1500"/>
            </a:lvl1pPr>
            <a:lvl2pPr marL="486223" indent="0">
              <a:buNone/>
              <a:defRPr sz="1300"/>
            </a:lvl2pPr>
            <a:lvl3pPr marL="972447" indent="0">
              <a:buNone/>
              <a:defRPr sz="1100"/>
            </a:lvl3pPr>
            <a:lvl4pPr marL="1458670" indent="0">
              <a:buNone/>
              <a:defRPr sz="1000"/>
            </a:lvl4pPr>
            <a:lvl5pPr marL="1944894" indent="0">
              <a:buNone/>
              <a:defRPr sz="1000"/>
            </a:lvl5pPr>
            <a:lvl6pPr marL="2431117" indent="0">
              <a:buNone/>
              <a:defRPr sz="1000"/>
            </a:lvl6pPr>
            <a:lvl7pPr marL="2917341" indent="0">
              <a:buNone/>
              <a:defRPr sz="1000"/>
            </a:lvl7pPr>
            <a:lvl8pPr marL="3403564" indent="0">
              <a:buNone/>
              <a:defRPr sz="1000"/>
            </a:lvl8pPr>
            <a:lvl9pPr marL="3889788"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49072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943032" y="7680965"/>
            <a:ext cx="12070080" cy="906781"/>
          </a:xfrm>
        </p:spPr>
        <p:txBody>
          <a:bodyPr anchor="b"/>
          <a:lstStyle>
            <a:lvl1pPr algn="l">
              <a:defRPr sz="2100" b="1"/>
            </a:lvl1pPr>
          </a:lstStyle>
          <a:p>
            <a:r>
              <a:rPr lang="en-US" smtClean="0"/>
              <a:t>Click to edit Master title style</a:t>
            </a:r>
            <a:endParaRPr lang="en-US"/>
          </a:p>
        </p:txBody>
      </p:sp>
      <p:sp>
        <p:nvSpPr>
          <p:cNvPr id="3" name="Picture Placeholder 2"/>
          <p:cNvSpPr>
            <a:spLocks noGrp="1"/>
          </p:cNvSpPr>
          <p:nvPr>
            <p:ph type="pic" idx="1"/>
          </p:nvPr>
        </p:nvSpPr>
        <p:spPr>
          <a:xfrm>
            <a:off x="3943032" y="980440"/>
            <a:ext cx="12070080" cy="6583680"/>
          </a:xfrm>
        </p:spPr>
        <p:txBody>
          <a:bodyPr/>
          <a:lstStyle>
            <a:lvl1pPr marL="0" indent="0">
              <a:buNone/>
              <a:defRPr sz="3400"/>
            </a:lvl1pPr>
            <a:lvl2pPr marL="486223" indent="0">
              <a:buNone/>
              <a:defRPr sz="3000"/>
            </a:lvl2pPr>
            <a:lvl3pPr marL="972447" indent="0">
              <a:buNone/>
              <a:defRPr sz="2600"/>
            </a:lvl3pPr>
            <a:lvl4pPr marL="1458670" indent="0">
              <a:buNone/>
              <a:defRPr sz="2100"/>
            </a:lvl4pPr>
            <a:lvl5pPr marL="1944894" indent="0">
              <a:buNone/>
              <a:defRPr sz="2100"/>
            </a:lvl5pPr>
            <a:lvl6pPr marL="2431117" indent="0">
              <a:buNone/>
              <a:defRPr sz="2100"/>
            </a:lvl6pPr>
            <a:lvl7pPr marL="2917341" indent="0">
              <a:buNone/>
              <a:defRPr sz="2100"/>
            </a:lvl7pPr>
            <a:lvl8pPr marL="3403564" indent="0">
              <a:buNone/>
              <a:defRPr sz="2100"/>
            </a:lvl8pPr>
            <a:lvl9pPr marL="3889788" indent="0">
              <a:buNone/>
              <a:defRPr sz="2100"/>
            </a:lvl9pPr>
          </a:lstStyle>
          <a:p>
            <a:endParaRPr lang="en-US" dirty="0"/>
          </a:p>
        </p:txBody>
      </p:sp>
      <p:sp>
        <p:nvSpPr>
          <p:cNvPr id="4" name="Text Placeholder 3"/>
          <p:cNvSpPr>
            <a:spLocks noGrp="1"/>
          </p:cNvSpPr>
          <p:nvPr>
            <p:ph type="body" sz="half" idx="2"/>
          </p:nvPr>
        </p:nvSpPr>
        <p:spPr>
          <a:xfrm>
            <a:off x="3943032" y="8587747"/>
            <a:ext cx="12070080" cy="1287779"/>
          </a:xfrm>
        </p:spPr>
        <p:txBody>
          <a:bodyPr/>
          <a:lstStyle>
            <a:lvl1pPr marL="0" indent="0">
              <a:buNone/>
              <a:defRPr sz="1500"/>
            </a:lvl1pPr>
            <a:lvl2pPr marL="486223" indent="0">
              <a:buNone/>
              <a:defRPr sz="1300"/>
            </a:lvl2pPr>
            <a:lvl3pPr marL="972447" indent="0">
              <a:buNone/>
              <a:defRPr sz="1100"/>
            </a:lvl3pPr>
            <a:lvl4pPr marL="1458670" indent="0">
              <a:buNone/>
              <a:defRPr sz="1000"/>
            </a:lvl4pPr>
            <a:lvl5pPr marL="1944894" indent="0">
              <a:buNone/>
              <a:defRPr sz="1000"/>
            </a:lvl5pPr>
            <a:lvl6pPr marL="2431117" indent="0">
              <a:buNone/>
              <a:defRPr sz="1000"/>
            </a:lvl6pPr>
            <a:lvl7pPr marL="2917341" indent="0">
              <a:buNone/>
              <a:defRPr sz="1000"/>
            </a:lvl7pPr>
            <a:lvl8pPr marL="3403564" indent="0">
              <a:buNone/>
              <a:defRPr sz="1000"/>
            </a:lvl8pPr>
            <a:lvl9pPr marL="3889788"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6071F4-70CA-4293-BC45-4B7BC605D6B2}" type="datetimeFigureOut">
              <a:rPr lang="en-US" smtClean="0"/>
              <a:t>10/23/2021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16C187A-D92F-439E-88E1-17D6A9C2D014}" type="slidenum">
              <a:rPr lang="en-US" smtClean="0"/>
              <a:t>‹#›</a:t>
            </a:fld>
            <a:endParaRPr lang="en-US" dirty="0"/>
          </a:p>
        </p:txBody>
      </p:sp>
    </p:spTree>
    <p:extLst>
      <p:ext uri="{BB962C8B-B14F-4D97-AF65-F5344CB8AC3E}">
        <p14:creationId xmlns:p14="http://schemas.microsoft.com/office/powerpoint/2010/main" val="686544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1" y="439420"/>
            <a:ext cx="18105120" cy="1828800"/>
          </a:xfrm>
          <a:prstGeom prst="rect">
            <a:avLst/>
          </a:prstGeom>
        </p:spPr>
        <p:txBody>
          <a:bodyPr vert="horz" lIns="97244" tIns="48622" rIns="97244" bIns="48622"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05841" y="2560329"/>
            <a:ext cx="18105120" cy="7241541"/>
          </a:xfrm>
          <a:prstGeom prst="rect">
            <a:avLst/>
          </a:prstGeom>
        </p:spPr>
        <p:txBody>
          <a:bodyPr vert="horz" lIns="97244" tIns="48622" rIns="97244" bIns="4862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005840" y="10170162"/>
            <a:ext cx="4693920" cy="584200"/>
          </a:xfrm>
          <a:prstGeom prst="rect">
            <a:avLst/>
          </a:prstGeom>
        </p:spPr>
        <p:txBody>
          <a:bodyPr vert="horz" lIns="97244" tIns="48622" rIns="97244" bIns="48622" rtlCol="0" anchor="ctr"/>
          <a:lstStyle>
            <a:lvl1pPr algn="l">
              <a:defRPr sz="1300">
                <a:solidFill>
                  <a:schemeClr val="tx1">
                    <a:tint val="75000"/>
                  </a:schemeClr>
                </a:solidFill>
              </a:defRPr>
            </a:lvl1pPr>
          </a:lstStyle>
          <a:p>
            <a:fld id="{F76071F4-70CA-4293-BC45-4B7BC605D6B2}" type="datetimeFigureOut">
              <a:rPr lang="en-US" smtClean="0"/>
              <a:t>10/23/2021</a:t>
            </a:fld>
            <a:endParaRPr lang="en-US" dirty="0"/>
          </a:p>
        </p:txBody>
      </p:sp>
      <p:sp>
        <p:nvSpPr>
          <p:cNvPr id="5" name="Footer Placeholder 4"/>
          <p:cNvSpPr>
            <a:spLocks noGrp="1"/>
          </p:cNvSpPr>
          <p:nvPr>
            <p:ph type="ftr" sz="quarter" idx="3"/>
          </p:nvPr>
        </p:nvSpPr>
        <p:spPr>
          <a:xfrm>
            <a:off x="6873241" y="10170162"/>
            <a:ext cx="6370320" cy="584200"/>
          </a:xfrm>
          <a:prstGeom prst="rect">
            <a:avLst/>
          </a:prstGeom>
        </p:spPr>
        <p:txBody>
          <a:bodyPr vert="horz" lIns="97244" tIns="48622" rIns="97244" bIns="48622" rtlCol="0" anchor="ctr"/>
          <a:lstStyle>
            <a:lvl1pPr algn="ctr">
              <a:defRPr sz="13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4417040" y="10170162"/>
            <a:ext cx="4693920" cy="584200"/>
          </a:xfrm>
          <a:prstGeom prst="rect">
            <a:avLst/>
          </a:prstGeom>
        </p:spPr>
        <p:txBody>
          <a:bodyPr vert="horz" lIns="97244" tIns="48622" rIns="97244" bIns="48622" rtlCol="0" anchor="ctr"/>
          <a:lstStyle>
            <a:lvl1pPr algn="r">
              <a:defRPr sz="1300">
                <a:solidFill>
                  <a:schemeClr val="tx1">
                    <a:tint val="75000"/>
                  </a:schemeClr>
                </a:solidFill>
              </a:defRPr>
            </a:lvl1pPr>
          </a:lstStyle>
          <a:p>
            <a:fld id="{C16C187A-D92F-439E-88E1-17D6A9C2D014}" type="slidenum">
              <a:rPr lang="en-US" smtClean="0"/>
              <a:t>‹#›</a:t>
            </a:fld>
            <a:endParaRPr lang="en-US" dirty="0"/>
          </a:p>
        </p:txBody>
      </p:sp>
      <p:cxnSp>
        <p:nvCxnSpPr>
          <p:cNvPr id="7" name="Straight Connector 6"/>
          <p:cNvCxnSpPr/>
          <p:nvPr userDrawn="1"/>
        </p:nvCxnSpPr>
        <p:spPr>
          <a:xfrm>
            <a:off x="1005841" y="1353820"/>
            <a:ext cx="1810512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68515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72447" rtl="0" eaLnBrk="1" latinLnBrk="0" hangingPunct="1">
        <a:spcBef>
          <a:spcPct val="0"/>
        </a:spcBef>
        <a:buNone/>
        <a:defRPr sz="4700" kern="1200">
          <a:solidFill>
            <a:schemeClr val="tx1"/>
          </a:solidFill>
          <a:latin typeface="+mj-lt"/>
          <a:ea typeface="+mj-ea"/>
          <a:cs typeface="+mj-cs"/>
        </a:defRPr>
      </a:lvl1pPr>
    </p:titleStyle>
    <p:bodyStyle>
      <a:lvl1pPr marL="364668" indent="-364668" algn="l" defTabSz="972447"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1pPr>
      <a:lvl2pPr marL="790113" indent="-303890" algn="l" defTabSz="972447"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2pPr>
      <a:lvl3pPr marL="1215559" indent="-243112" algn="l" defTabSz="972447"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3pPr>
      <a:lvl4pPr marL="1701782"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4pPr>
      <a:lvl5pPr marL="2188005"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5pPr>
      <a:lvl6pPr marL="2674229"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6pPr>
      <a:lvl7pPr marL="3160452"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7pPr>
      <a:lvl8pPr marL="3646676"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8pPr>
      <a:lvl9pPr marL="4132899"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9pPr>
    </p:bodyStyle>
    <p:otherStyle>
      <a:defPPr>
        <a:defRPr lang="en-US"/>
      </a:defPPr>
      <a:lvl1pPr marL="0" algn="l" defTabSz="972447" rtl="0" eaLnBrk="1" latinLnBrk="0" hangingPunct="1">
        <a:defRPr sz="1900" kern="1200">
          <a:solidFill>
            <a:schemeClr val="tx1"/>
          </a:solidFill>
          <a:latin typeface="+mn-lt"/>
          <a:ea typeface="+mn-ea"/>
          <a:cs typeface="+mn-cs"/>
        </a:defRPr>
      </a:lvl1pPr>
      <a:lvl2pPr marL="486223" algn="l" defTabSz="972447" rtl="0" eaLnBrk="1" latinLnBrk="0" hangingPunct="1">
        <a:defRPr sz="1900" kern="1200">
          <a:solidFill>
            <a:schemeClr val="tx1"/>
          </a:solidFill>
          <a:latin typeface="+mn-lt"/>
          <a:ea typeface="+mn-ea"/>
          <a:cs typeface="+mn-cs"/>
        </a:defRPr>
      </a:lvl2pPr>
      <a:lvl3pPr marL="972447" algn="l" defTabSz="972447" rtl="0" eaLnBrk="1" latinLnBrk="0" hangingPunct="1">
        <a:defRPr sz="1900" kern="1200">
          <a:solidFill>
            <a:schemeClr val="tx1"/>
          </a:solidFill>
          <a:latin typeface="+mn-lt"/>
          <a:ea typeface="+mn-ea"/>
          <a:cs typeface="+mn-cs"/>
        </a:defRPr>
      </a:lvl3pPr>
      <a:lvl4pPr marL="1458670" algn="l" defTabSz="972447" rtl="0" eaLnBrk="1" latinLnBrk="0" hangingPunct="1">
        <a:defRPr sz="1900" kern="1200">
          <a:solidFill>
            <a:schemeClr val="tx1"/>
          </a:solidFill>
          <a:latin typeface="+mn-lt"/>
          <a:ea typeface="+mn-ea"/>
          <a:cs typeface="+mn-cs"/>
        </a:defRPr>
      </a:lvl4pPr>
      <a:lvl5pPr marL="1944894" algn="l" defTabSz="972447" rtl="0" eaLnBrk="1" latinLnBrk="0" hangingPunct="1">
        <a:defRPr sz="1900" kern="1200">
          <a:solidFill>
            <a:schemeClr val="tx1"/>
          </a:solidFill>
          <a:latin typeface="+mn-lt"/>
          <a:ea typeface="+mn-ea"/>
          <a:cs typeface="+mn-cs"/>
        </a:defRPr>
      </a:lvl5pPr>
      <a:lvl6pPr marL="2431117" algn="l" defTabSz="972447" rtl="0" eaLnBrk="1" latinLnBrk="0" hangingPunct="1">
        <a:defRPr sz="1900" kern="1200">
          <a:solidFill>
            <a:schemeClr val="tx1"/>
          </a:solidFill>
          <a:latin typeface="+mn-lt"/>
          <a:ea typeface="+mn-ea"/>
          <a:cs typeface="+mn-cs"/>
        </a:defRPr>
      </a:lvl6pPr>
      <a:lvl7pPr marL="2917341" algn="l" defTabSz="972447" rtl="0" eaLnBrk="1" latinLnBrk="0" hangingPunct="1">
        <a:defRPr sz="1900" kern="1200">
          <a:solidFill>
            <a:schemeClr val="tx1"/>
          </a:solidFill>
          <a:latin typeface="+mn-lt"/>
          <a:ea typeface="+mn-ea"/>
          <a:cs typeface="+mn-cs"/>
        </a:defRPr>
      </a:lvl7pPr>
      <a:lvl8pPr marL="3403564" algn="l" defTabSz="972447" rtl="0" eaLnBrk="1" latinLnBrk="0" hangingPunct="1">
        <a:defRPr sz="1900" kern="1200">
          <a:solidFill>
            <a:schemeClr val="tx1"/>
          </a:solidFill>
          <a:latin typeface="+mn-lt"/>
          <a:ea typeface="+mn-ea"/>
          <a:cs typeface="+mn-cs"/>
        </a:defRPr>
      </a:lvl8pPr>
      <a:lvl9pPr marL="3889788" algn="l" defTabSz="972447"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1518791"/>
            <a:ext cx="18059400" cy="1077218"/>
          </a:xfrm>
          <a:prstGeom prst="rect">
            <a:avLst/>
          </a:prstGeom>
          <a:noFill/>
        </p:spPr>
        <p:txBody>
          <a:bodyPr wrap="square" rtlCol="0">
            <a:spAutoFit/>
          </a:bodyPr>
          <a:lstStyle/>
          <a:p>
            <a:pPr algn="just"/>
            <a:r>
              <a:rPr lang="en-US" sz="3200" dirty="0" smtClean="0">
                <a:latin typeface="Times New Roman" panose="02020603050405020304" pitchFamily="18" charset="0"/>
                <a:cs typeface="Times New Roman" panose="02020603050405020304" pitchFamily="18" charset="0"/>
              </a:rPr>
              <a:t>1. </a:t>
            </a:r>
            <a:r>
              <a:rPr lang="mn-MN" sz="3200" dirty="0" smtClean="0">
                <a:latin typeface="Times New Roman" panose="02020603050405020304" pitchFamily="18" charset="0"/>
                <a:cs typeface="Times New Roman" panose="02020603050405020304" pitchFamily="18" charset="0"/>
              </a:rPr>
              <a:t>Бүхэл тоон өсөхөөр эрэмбэлэгдсэн А хүснэгт болон К тоо өгөгдөв. К тооны А </a:t>
            </a:r>
            <a:r>
              <a:rPr lang="mn-MN" sz="3200" dirty="0">
                <a:latin typeface="Times New Roman" panose="02020603050405020304" pitchFamily="18" charset="0"/>
                <a:cs typeface="Times New Roman" panose="02020603050405020304" pitchFamily="18" charset="0"/>
              </a:rPr>
              <a:t>хүснэгт дэх </a:t>
            </a:r>
            <a:r>
              <a:rPr lang="mn-MN" sz="3200" dirty="0" smtClean="0">
                <a:latin typeface="Times New Roman" panose="02020603050405020304" pitchFamily="18" charset="0"/>
                <a:cs typeface="Times New Roman" panose="02020603050405020304" pitchFamily="18" charset="0"/>
              </a:rPr>
              <a:t>байрлал болох эхлэл төгсгөлийн индексийг олно уу. К тоо А хүснэгтэд байхгүй бол </a:t>
            </a:r>
            <a:r>
              <a:rPr lang="en-US" sz="3200" dirty="0" smtClean="0">
                <a:latin typeface="Times New Roman" panose="02020603050405020304" pitchFamily="18" charset="0"/>
                <a:cs typeface="Times New Roman" panose="02020603050405020304" pitchFamily="18" charset="0"/>
              </a:rPr>
              <a:t>No </a:t>
            </a:r>
            <a:r>
              <a:rPr lang="mn-MN" sz="3200" dirty="0" smtClean="0">
                <a:latin typeface="Times New Roman" panose="02020603050405020304" pitchFamily="18" charset="0"/>
                <a:cs typeface="Times New Roman" panose="02020603050405020304" pitchFamily="18" charset="0"/>
              </a:rPr>
              <a:t>гэж хэвлэнэ</a:t>
            </a:r>
            <a:r>
              <a:rPr lang="mn-MN" sz="3200" dirty="0">
                <a:latin typeface="Times New Roman" panose="02020603050405020304" pitchFamily="18" charset="0"/>
                <a:cs typeface="Times New Roman" panose="02020603050405020304" pitchFamily="18" charset="0"/>
              </a:rPr>
              <a:t>. (2 оноо)</a:t>
            </a:r>
            <a:endParaRPr lang="en-US" sz="3200" dirty="0">
              <a:latin typeface="Times New Roman" panose="02020603050405020304" pitchFamily="18" charset="0"/>
              <a:cs typeface="Times New Roman" panose="02020603050405020304" pitchFamily="18" charset="0"/>
            </a:endParaRPr>
          </a:p>
        </p:txBody>
      </p:sp>
      <p:sp>
        <p:nvSpPr>
          <p:cNvPr id="6" name="TextBox 5"/>
          <p:cNvSpPr txBox="1"/>
          <p:nvPr/>
        </p:nvSpPr>
        <p:spPr>
          <a:xfrm>
            <a:off x="8991600" y="2814441"/>
            <a:ext cx="10210800" cy="5755422"/>
          </a:xfrm>
          <a:prstGeom prst="rect">
            <a:avLst/>
          </a:prstGeom>
          <a:noFill/>
        </p:spPr>
        <p:txBody>
          <a:bodyPr wrap="square" rtlCol="0">
            <a:spAutoFit/>
          </a:bodyPr>
          <a:lstStyle/>
          <a:p>
            <a:pPr algn="just"/>
            <a:r>
              <a:rPr lang="mn-MN" sz="3200" b="1" dirty="0" smtClean="0">
                <a:latin typeface="Times New Roman" panose="02020603050405020304" pitchFamily="18" charset="0"/>
                <a:cs typeface="Times New Roman" panose="02020603050405020304" pitchFamily="18" charset="0"/>
              </a:rPr>
              <a:t>Тайлбар:</a:t>
            </a:r>
            <a:r>
              <a:rPr lang="en-US" sz="3200" b="1"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Тухайн бодлогын хүрээнд </a:t>
            </a:r>
            <a:r>
              <a:rPr lang="en-US" sz="2800" dirty="0" err="1" smtClean="0">
                <a:latin typeface="Times New Roman" panose="02020603050405020304" pitchFamily="18" charset="0"/>
                <a:cs typeface="Times New Roman" panose="02020603050405020304" pitchFamily="18" charset="0"/>
              </a:rPr>
              <a:t>findLowHighIndex</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гэх функц тодорхойлсон бөгөөд </a:t>
            </a:r>
            <a:r>
              <a:rPr lang="en-US" sz="2800" dirty="0" smtClean="0">
                <a:latin typeface="Times New Roman" panose="02020603050405020304" pitchFamily="18" charset="0"/>
                <a:cs typeface="Times New Roman" panose="02020603050405020304" pitchFamily="18" charset="0"/>
              </a:rPr>
              <a:t>A </a:t>
            </a:r>
            <a:r>
              <a:rPr lang="mn-MN" sz="2800" dirty="0" smtClean="0">
                <a:latin typeface="Times New Roman" panose="02020603050405020304" pitchFamily="18" charset="0"/>
                <a:cs typeface="Times New Roman" panose="02020603050405020304" pitchFamily="18" charset="0"/>
              </a:rPr>
              <a:t>хүснэгтэд байх </a:t>
            </a:r>
            <a:r>
              <a:rPr lang="en-US" sz="2800" dirty="0" smtClean="0">
                <a:latin typeface="Times New Roman" panose="02020603050405020304" pitchFamily="18" charset="0"/>
                <a:cs typeface="Times New Roman" panose="02020603050405020304" pitchFamily="18" charset="0"/>
              </a:rPr>
              <a:t>K </a:t>
            </a:r>
            <a:r>
              <a:rPr lang="mn-MN" sz="2800" dirty="0" smtClean="0">
                <a:latin typeface="Times New Roman" panose="02020603050405020304" pitchFamily="18" charset="0"/>
                <a:cs typeface="Times New Roman" panose="02020603050405020304" pitchFamily="18" charset="0"/>
              </a:rPr>
              <a:t>тоог тоолохын тулд </a:t>
            </a:r>
            <a:r>
              <a:rPr lang="en-US" sz="2800" dirty="0" err="1" smtClean="0">
                <a:latin typeface="Times New Roman" panose="02020603050405020304" pitchFamily="18" charset="0"/>
                <a:cs typeface="Times New Roman" panose="02020603050405020304" pitchFamily="18" charset="0"/>
              </a:rPr>
              <a:t>cnt</a:t>
            </a:r>
            <a:r>
              <a:rPr lang="mn-MN" sz="2800" dirty="0" smtClean="0">
                <a:latin typeface="Times New Roman" panose="02020603050405020304" pitchFamily="18" charset="0"/>
                <a:cs typeface="Times New Roman" panose="02020603050405020304" pitchFamily="18" charset="0"/>
              </a:rPr>
              <a:t> буюу гарааны утга 0 байх</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хувьсагчийг ашигласан. Хүснэгтийн бүх элементээр гүйж, </a:t>
            </a:r>
            <a:r>
              <a:rPr lang="en-US" sz="2800" dirty="0" smtClean="0">
                <a:latin typeface="Times New Roman" panose="02020603050405020304" pitchFamily="18" charset="0"/>
                <a:cs typeface="Times New Roman" panose="02020603050405020304" pitchFamily="18" charset="0"/>
              </a:rPr>
              <a:t>K – </a:t>
            </a:r>
            <a:r>
              <a:rPr lang="mn-MN" sz="2800" dirty="0" smtClean="0">
                <a:latin typeface="Times New Roman" panose="02020603050405020304" pitchFamily="18" charset="0"/>
                <a:cs typeface="Times New Roman" panose="02020603050405020304" pitchFamily="18" charset="0"/>
              </a:rPr>
              <a:t>тай тэнцүү байх элементийн </a:t>
            </a:r>
            <a:r>
              <a:rPr lang="en-US" sz="2800" dirty="0" smtClean="0">
                <a:latin typeface="Times New Roman" panose="02020603050405020304" pitchFamily="18" charset="0"/>
                <a:cs typeface="Times New Roman" panose="02020603050405020304" pitchFamily="18" charset="0"/>
              </a:rPr>
              <a:t>index </a:t>
            </a:r>
            <a:r>
              <a:rPr lang="mn-MN" sz="2800" dirty="0" smtClean="0">
                <a:latin typeface="Times New Roman" panose="02020603050405020304" pitchFamily="18" charset="0"/>
                <a:cs typeface="Times New Roman" panose="02020603050405020304" pitchFamily="18" charset="0"/>
              </a:rPr>
              <a:t>– ийг нь </a:t>
            </a:r>
            <a:r>
              <a:rPr lang="en-US" sz="2800" dirty="0" err="1" smtClean="0">
                <a:latin typeface="Times New Roman" panose="02020603050405020304" pitchFamily="18" charset="0"/>
                <a:cs typeface="Times New Roman" panose="02020603050405020304" pitchFamily="18" charset="0"/>
              </a:rPr>
              <a:t>idx</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хувьсагчид хадгалж аван </a:t>
            </a:r>
            <a:r>
              <a:rPr lang="en-US" sz="2800" dirty="0" err="1" smtClean="0">
                <a:latin typeface="Times New Roman" panose="02020603050405020304" pitchFamily="18" charset="0"/>
                <a:cs typeface="Times New Roman" panose="02020603050405020304" pitchFamily="18" charset="0"/>
              </a:rPr>
              <a:t>cnt</a:t>
            </a: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ийн утгыг нэгээр нэмэгдүүлэх үйлдэл хийсэн. Уг давталтын тоолуур хувсагчийн утгыг шалгаж, огт тоологдоогүй</a:t>
            </a:r>
            <a:r>
              <a:rPr lang="en-US" sz="2800" dirty="0" smtClean="0">
                <a:latin typeface="Times New Roman" panose="02020603050405020304" pitchFamily="18" charset="0"/>
                <a:cs typeface="Times New Roman" panose="02020603050405020304" pitchFamily="18" charset="0"/>
              </a:rPr>
              <a:t>(</a:t>
            </a:r>
            <a:r>
              <a:rPr lang="en-US" sz="2800" dirty="0" err="1" smtClean="0">
                <a:latin typeface="Times New Roman" panose="02020603050405020304" pitchFamily="18" charset="0"/>
                <a:cs typeface="Times New Roman" panose="02020603050405020304" pitchFamily="18" charset="0"/>
              </a:rPr>
              <a:t>cnt</a:t>
            </a:r>
            <a:r>
              <a:rPr lang="en-US" sz="2800" dirty="0" smtClean="0">
                <a:latin typeface="Times New Roman" panose="02020603050405020304" pitchFamily="18" charset="0"/>
                <a:cs typeface="Times New Roman" panose="02020603050405020304" pitchFamily="18" charset="0"/>
              </a:rPr>
              <a:t> == 0)</a:t>
            </a:r>
            <a:r>
              <a:rPr lang="mn-MN" sz="2800" dirty="0" smtClean="0">
                <a:latin typeface="Times New Roman" panose="02020603050405020304" pitchFamily="18" charset="0"/>
                <a:cs typeface="Times New Roman" panose="02020603050405020304" pitchFamily="18" charset="0"/>
              </a:rPr>
              <a:t> буюу хүснэгтэд байхгүй бол </a:t>
            </a:r>
            <a:r>
              <a:rPr lang="en-US" sz="2800" dirty="0" smtClean="0">
                <a:latin typeface="Times New Roman" panose="02020603050405020304" pitchFamily="18" charset="0"/>
                <a:cs typeface="Times New Roman" panose="02020603050405020304" pitchFamily="18" charset="0"/>
              </a:rPr>
              <a:t>“No” </a:t>
            </a:r>
            <a:r>
              <a:rPr lang="mn-MN" sz="2800" dirty="0" smtClean="0">
                <a:latin typeface="Times New Roman" panose="02020603050405020304" pitchFamily="18" charset="0"/>
                <a:cs typeface="Times New Roman" panose="02020603050405020304" pitchFamily="18" charset="0"/>
              </a:rPr>
              <a:t>буцаана. Харин нөхцөл биелэхгүй буюу </a:t>
            </a:r>
            <a:r>
              <a:rPr lang="en-US" sz="2800" dirty="0" smtClean="0">
                <a:latin typeface="Times New Roman" panose="02020603050405020304" pitchFamily="18" charset="0"/>
                <a:cs typeface="Times New Roman" panose="02020603050405020304" pitchFamily="18" charset="0"/>
              </a:rPr>
              <a:t>K </a:t>
            </a:r>
            <a:r>
              <a:rPr lang="mn-MN" sz="2800" dirty="0" smtClean="0">
                <a:latin typeface="Times New Roman" panose="02020603050405020304" pitchFamily="18" charset="0"/>
                <a:cs typeface="Times New Roman" panose="02020603050405020304" pitchFamily="18" charset="0"/>
              </a:rPr>
              <a:t>тоон А хүснэгтэд байх үед эхний </a:t>
            </a:r>
            <a:r>
              <a:rPr lang="en-US" sz="2800" dirty="0" smtClean="0">
                <a:latin typeface="Times New Roman" panose="02020603050405020304" pitchFamily="18" charset="0"/>
                <a:cs typeface="Times New Roman" panose="02020603050405020304" pitchFamily="18" charset="0"/>
              </a:rPr>
              <a:t>index </a:t>
            </a:r>
            <a:r>
              <a:rPr lang="mn-MN" sz="2800" dirty="0" smtClean="0">
                <a:latin typeface="Times New Roman" panose="02020603050405020304" pitchFamily="18" charset="0"/>
                <a:cs typeface="Times New Roman" panose="02020603050405020304" pitchFamily="18" charset="0"/>
              </a:rPr>
              <a:t>буюу </a:t>
            </a:r>
            <a:r>
              <a:rPr lang="en-US" sz="2800" dirty="0" err="1" smtClean="0">
                <a:latin typeface="Times New Roman" panose="02020603050405020304" pitchFamily="18" charset="0"/>
                <a:cs typeface="Times New Roman" panose="02020603050405020304" pitchFamily="18" charset="0"/>
              </a:rPr>
              <a:t>idx</a:t>
            </a:r>
            <a:r>
              <a:rPr lang="en-US" sz="2800" dirty="0" smtClean="0">
                <a:latin typeface="Times New Roman" panose="02020603050405020304" pitchFamily="18" charset="0"/>
                <a:cs typeface="Times New Roman" panose="02020603050405020304" pitchFamily="18" charset="0"/>
              </a:rPr>
              <a:t> – (</a:t>
            </a:r>
            <a:r>
              <a:rPr lang="en-US" sz="2800" dirty="0" err="1" smtClean="0">
                <a:latin typeface="Times New Roman" panose="02020603050405020304" pitchFamily="18" charset="0"/>
                <a:cs typeface="Times New Roman" panose="02020603050405020304" pitchFamily="18" charset="0"/>
              </a:rPr>
              <a:t>cnt</a:t>
            </a:r>
            <a:r>
              <a:rPr lang="en-US" sz="2800" dirty="0" smtClean="0">
                <a:latin typeface="Times New Roman" panose="02020603050405020304" pitchFamily="18" charset="0"/>
                <a:cs typeface="Times New Roman" panose="02020603050405020304" pitchFamily="18" charset="0"/>
              </a:rPr>
              <a:t> - 1) </a:t>
            </a:r>
            <a:r>
              <a:rPr lang="mn-MN" sz="2800" dirty="0" smtClean="0">
                <a:latin typeface="Times New Roman" panose="02020603050405020304" pitchFamily="18" charset="0"/>
                <a:cs typeface="Times New Roman" panose="02020603050405020304" pitchFamily="18" charset="0"/>
              </a:rPr>
              <a:t>буцаах бөгөөд </a:t>
            </a:r>
            <a:r>
              <a:rPr lang="en-US" sz="2800" dirty="0" err="1" smtClean="0">
                <a:latin typeface="Times New Roman" panose="02020603050405020304" pitchFamily="18" charset="0"/>
                <a:cs typeface="Times New Roman" panose="02020603050405020304" pitchFamily="18" charset="0"/>
              </a:rPr>
              <a:t>idx</a:t>
            </a: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д </a:t>
            </a:r>
            <a:r>
              <a:rPr lang="en-US" sz="2800" dirty="0" smtClean="0">
                <a:latin typeface="Times New Roman" panose="02020603050405020304" pitchFamily="18" charset="0"/>
                <a:cs typeface="Times New Roman" panose="02020603050405020304" pitchFamily="18" charset="0"/>
              </a:rPr>
              <a:t>K </a:t>
            </a:r>
            <a:r>
              <a:rPr lang="mn-MN" sz="2800" dirty="0" smtClean="0">
                <a:latin typeface="Times New Roman" panose="02020603050405020304" pitchFamily="18" charset="0"/>
                <a:cs typeface="Times New Roman" panose="02020603050405020304" pitchFamily="18" charset="0"/>
              </a:rPr>
              <a:t>тооны хамгийн сүүлийн байх тул тоолуурын утгыг нэгээр багасгаж </a:t>
            </a:r>
            <a:r>
              <a:rPr lang="en-US" sz="2800" dirty="0" err="1" smtClean="0">
                <a:latin typeface="Times New Roman" panose="02020603050405020304" pitchFamily="18" charset="0"/>
                <a:cs typeface="Times New Roman" panose="02020603050405020304" pitchFamily="18" charset="0"/>
              </a:rPr>
              <a:t>idx</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 ээс хассанаар эхний байршил гарна</a:t>
            </a:r>
            <a:r>
              <a:rPr lang="en-US" sz="2800" dirty="0" smtClean="0">
                <a:latin typeface="Times New Roman" panose="02020603050405020304" pitchFamily="18" charset="0"/>
                <a:cs typeface="Times New Roman" panose="02020603050405020304" pitchFamily="18" charset="0"/>
              </a:rPr>
              <a:t>(</a:t>
            </a:r>
            <a:r>
              <a:rPr lang="mn-MN" sz="2800" dirty="0" smtClean="0">
                <a:latin typeface="Times New Roman" panose="02020603050405020304" pitchFamily="18" charset="0"/>
                <a:cs typeface="Times New Roman" panose="02020603050405020304" pitchFamily="18" charset="0"/>
              </a:rPr>
              <a:t>эрэмбэлэгдсэн учир боломжтой</a:t>
            </a:r>
            <a:r>
              <a:rPr lang="en-US" sz="2800" dirty="0" smtClean="0">
                <a:latin typeface="Times New Roman" panose="02020603050405020304" pitchFamily="18" charset="0"/>
                <a:cs typeface="Times New Roman" panose="02020603050405020304" pitchFamily="18" charset="0"/>
              </a:rPr>
              <a:t>)</a:t>
            </a:r>
            <a:r>
              <a:rPr lang="mn-MN" sz="2800" dirty="0" smtClean="0">
                <a:latin typeface="Times New Roman" panose="02020603050405020304" pitchFamily="18" charset="0"/>
                <a:cs typeface="Times New Roman" panose="02020603050405020304" pitchFamily="18" charset="0"/>
              </a:rPr>
              <a:t>. Иймд </a:t>
            </a:r>
            <a:r>
              <a:rPr lang="en-US" sz="2800" dirty="0" smtClean="0">
                <a:latin typeface="Times New Roman" panose="02020603050405020304" pitchFamily="18" charset="0"/>
                <a:cs typeface="Times New Roman" panose="02020603050405020304" pitchFamily="18" charset="0"/>
              </a:rPr>
              <a:t>(</a:t>
            </a:r>
            <a:r>
              <a:rPr lang="en-US" sz="2800" dirty="0" err="1" smtClean="0">
                <a:latin typeface="Times New Roman" panose="02020603050405020304" pitchFamily="18" charset="0"/>
                <a:cs typeface="Times New Roman" panose="02020603050405020304" pitchFamily="18" charset="0"/>
              </a:rPr>
              <a:t>idx</a:t>
            </a:r>
            <a:r>
              <a:rPr lang="en-US" sz="2800" dirty="0" smtClean="0">
                <a:latin typeface="Times New Roman" panose="02020603050405020304" pitchFamily="18" charset="0"/>
                <a:cs typeface="Times New Roman" panose="02020603050405020304" pitchFamily="18" charset="0"/>
              </a:rPr>
              <a:t> – (</a:t>
            </a:r>
            <a:r>
              <a:rPr lang="en-US" sz="2800" dirty="0" err="1" smtClean="0">
                <a:latin typeface="Times New Roman" panose="02020603050405020304" pitchFamily="18" charset="0"/>
                <a:cs typeface="Times New Roman" panose="02020603050405020304" pitchFamily="18" charset="0"/>
              </a:rPr>
              <a:t>cnt</a:t>
            </a:r>
            <a:r>
              <a:rPr lang="en-US" sz="2800" dirty="0" smtClean="0">
                <a:latin typeface="Times New Roman" panose="02020603050405020304" pitchFamily="18" charset="0"/>
                <a:cs typeface="Times New Roman" panose="02020603050405020304" pitchFamily="18" charset="0"/>
              </a:rPr>
              <a:t> - 1), </a:t>
            </a:r>
            <a:r>
              <a:rPr lang="en-US" sz="2800" dirty="0" err="1" smtClean="0">
                <a:latin typeface="Times New Roman" panose="02020603050405020304" pitchFamily="18" charset="0"/>
                <a:cs typeface="Times New Roman" panose="02020603050405020304" pitchFamily="18" charset="0"/>
              </a:rPr>
              <a:t>idx</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буцаана.</a:t>
            </a:r>
            <a:endParaRPr lang="en-US" sz="28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l="2202"/>
          <a:stretch/>
        </p:blipFill>
        <p:spPr>
          <a:xfrm>
            <a:off x="1143000" y="3118323"/>
            <a:ext cx="7675756" cy="4709159"/>
          </a:xfrm>
          <a:prstGeom prst="rect">
            <a:avLst/>
          </a:prstGeom>
          <a:ln>
            <a:noFill/>
          </a:ln>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 y="8144059"/>
            <a:ext cx="1524000" cy="1524000"/>
          </a:xfrm>
          <a:prstGeom prst="rect">
            <a:avLst/>
          </a:prstGeom>
        </p:spPr>
      </p:pic>
    </p:spTree>
    <p:extLst>
      <p:ext uri="{BB962C8B-B14F-4D97-AF65-F5344CB8AC3E}">
        <p14:creationId xmlns:p14="http://schemas.microsoft.com/office/powerpoint/2010/main" val="3361742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4977"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1518791"/>
            <a:ext cx="18059400" cy="1077218"/>
          </a:xfrm>
          <a:prstGeom prst="rect">
            <a:avLst/>
          </a:prstGeom>
          <a:noFill/>
        </p:spPr>
        <p:txBody>
          <a:bodyPr wrap="square" rtlCol="0">
            <a:spAutoFit/>
          </a:bodyPr>
          <a:lstStyle/>
          <a:p>
            <a:pPr algn="just"/>
            <a:r>
              <a:rPr lang="en-US" sz="3200" dirty="0">
                <a:latin typeface="Times New Roman" panose="02020603050405020304" pitchFamily="18" charset="0"/>
                <a:cs typeface="Times New Roman" panose="02020603050405020304" pitchFamily="18" charset="0"/>
              </a:rPr>
              <a:t>2</a:t>
            </a:r>
            <a:r>
              <a:rPr lang="en-US" sz="3200" dirty="0" smtClean="0">
                <a:latin typeface="Times New Roman" panose="02020603050405020304" pitchFamily="18" charset="0"/>
                <a:cs typeface="Times New Roman" panose="02020603050405020304" pitchFamily="18" charset="0"/>
              </a:rPr>
              <a:t>. </a:t>
            </a:r>
            <a:r>
              <a:rPr lang="mn-MN" sz="3200" dirty="0" smtClean="0">
                <a:latin typeface="Times New Roman" panose="02020603050405020304" pitchFamily="18" charset="0"/>
                <a:cs typeface="Times New Roman" panose="02020603050405020304" pitchFamily="18" charset="0"/>
              </a:rPr>
              <a:t>Бүхэл </a:t>
            </a:r>
            <a:r>
              <a:rPr lang="mn-MN" sz="3200" dirty="0">
                <a:latin typeface="Times New Roman" panose="02020603050405020304" pitchFamily="18" charset="0"/>
                <a:cs typeface="Times New Roman" panose="02020603050405020304" pitchFamily="18" charset="0"/>
              </a:rPr>
              <a:t>тоон А хүснэгт өгөгдөв. Өмнөх болон дараагийн элементээсээ их байх тоог олно уу. </a:t>
            </a:r>
            <a:r>
              <a:rPr lang="mn-MN" sz="3200" dirty="0" smtClean="0">
                <a:latin typeface="Times New Roman" panose="02020603050405020304" pitchFamily="18" charset="0"/>
                <a:cs typeface="Times New Roman" panose="02020603050405020304" pitchFamily="18" charset="0"/>
              </a:rPr>
              <a:t>Ийм </a:t>
            </a:r>
            <a:r>
              <a:rPr lang="mn-MN" sz="3200" dirty="0">
                <a:latin typeface="Times New Roman" panose="02020603050405020304" pitchFamily="18" charset="0"/>
                <a:cs typeface="Times New Roman" panose="02020603050405020304" pitchFamily="18" charset="0"/>
              </a:rPr>
              <a:t>тоо олон байж олох бөгөөд аль нэгийг олно уу. (2 оноо)</a:t>
            </a:r>
          </a:p>
        </p:txBody>
      </p:sp>
      <p:sp>
        <p:nvSpPr>
          <p:cNvPr id="6" name="TextBox 5"/>
          <p:cNvSpPr txBox="1"/>
          <p:nvPr/>
        </p:nvSpPr>
        <p:spPr>
          <a:xfrm>
            <a:off x="11430000" y="2814441"/>
            <a:ext cx="7772400" cy="6186309"/>
          </a:xfrm>
          <a:prstGeom prst="rect">
            <a:avLst/>
          </a:prstGeom>
          <a:noFill/>
        </p:spPr>
        <p:txBody>
          <a:bodyPr wrap="square" rtlCol="0">
            <a:spAutoFit/>
          </a:bodyPr>
          <a:lstStyle/>
          <a:p>
            <a:pPr algn="just"/>
            <a:r>
              <a:rPr lang="mn-MN" sz="3200" b="1" dirty="0" smtClean="0">
                <a:latin typeface="Times New Roman" panose="02020603050405020304" pitchFamily="18" charset="0"/>
                <a:cs typeface="Times New Roman" panose="02020603050405020304" pitchFamily="18" charset="0"/>
              </a:rPr>
              <a:t>Тайлбар:</a:t>
            </a:r>
            <a:r>
              <a:rPr lang="en-US" sz="3200" b="1"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Тухайн бодлогын хүрээнд </a:t>
            </a:r>
            <a:r>
              <a:rPr lang="en-US" sz="2800" dirty="0" err="1" smtClean="0">
                <a:latin typeface="Times New Roman" panose="02020603050405020304" pitchFamily="18" charset="0"/>
                <a:cs typeface="Times New Roman" panose="02020603050405020304" pitchFamily="18" charset="0"/>
              </a:rPr>
              <a:t>elmFromAdjasent</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гэх функц тодорхойлсон</a:t>
            </a:r>
            <a:r>
              <a:rPr lang="en-US" sz="2800" dirty="0" smtClean="0">
                <a:latin typeface="Times New Roman" panose="02020603050405020304" pitchFamily="18" charset="0"/>
                <a:cs typeface="Times New Roman" panose="02020603050405020304" pitchFamily="18" charset="0"/>
              </a:rPr>
              <a:t>. A  </a:t>
            </a:r>
            <a:r>
              <a:rPr lang="mn-MN" sz="2800" dirty="0" smtClean="0">
                <a:latin typeface="Times New Roman" panose="02020603050405020304" pitchFamily="18" charset="0"/>
                <a:cs typeface="Times New Roman" panose="02020603050405020304" pitchFamily="18" charset="0"/>
              </a:rPr>
              <a:t>хүснэгтийн бүх элементээр гүйх нэг давталт  үүсгэсэн ба эхний болон төгсгөлийн элементүүдийг хөрш гэж үзсэн. Иймд эхний элемент байвал арын төгсгөлийн элементтэй, сүүлийн элемент байвал эхний болон өмнөх элементүүдтэй жиших юм. Харин бусад элементийг өмнөх болон арын элементүүдтэй жишнэ. Хамгийн түрүүнд олдсон 2 хөршөөсөө их байх элементийн утгыг буцаана. Давталт дотроос буцалт хийдэхгүй бол бодлогын нөхцөлийг хангах элемент байхгүй гэж үзээд </a:t>
            </a:r>
            <a:r>
              <a:rPr lang="en-US" sz="2800" dirty="0" smtClean="0">
                <a:latin typeface="Times New Roman" panose="02020603050405020304" pitchFamily="18" charset="0"/>
                <a:cs typeface="Times New Roman" panose="02020603050405020304" pitchFamily="18" charset="0"/>
              </a:rPr>
              <a:t>“No”/-1 </a:t>
            </a:r>
            <a:r>
              <a:rPr lang="mn-MN" sz="2800" dirty="0" smtClean="0">
                <a:latin typeface="Times New Roman" panose="02020603050405020304" pitchFamily="18" charset="0"/>
                <a:cs typeface="Times New Roman" panose="02020603050405020304" pitchFamily="18" charset="0"/>
              </a:rPr>
              <a:t>гэж буцаана.</a:t>
            </a:r>
            <a:endParaRPr lang="en-US" sz="28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2999" y="3148339"/>
            <a:ext cx="10193160" cy="4912131"/>
          </a:xfrm>
          <a:prstGeom prst="rect">
            <a:avLst/>
          </a:prstGeom>
          <a:ln>
            <a:noFill/>
          </a:ln>
        </p:spPr>
      </p:pic>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2999" y="8382000"/>
            <a:ext cx="1676400" cy="1676400"/>
          </a:xfrm>
          <a:prstGeom prst="rect">
            <a:avLst/>
          </a:prstGeom>
        </p:spPr>
      </p:pic>
    </p:spTree>
    <p:extLst>
      <p:ext uri="{BB962C8B-B14F-4D97-AF65-F5344CB8AC3E}">
        <p14:creationId xmlns:p14="http://schemas.microsoft.com/office/powerpoint/2010/main" val="24847173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60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1518791"/>
            <a:ext cx="18059400" cy="1077218"/>
          </a:xfrm>
          <a:prstGeom prst="rect">
            <a:avLst/>
          </a:prstGeom>
          <a:noFill/>
        </p:spPr>
        <p:txBody>
          <a:bodyPr wrap="square" rtlCol="0">
            <a:spAutoFit/>
          </a:bodyPr>
          <a:lstStyle/>
          <a:p>
            <a:pPr algn="just"/>
            <a:r>
              <a:rPr lang="en-US" sz="3200" dirty="0">
                <a:latin typeface="Times New Roman" panose="02020603050405020304" pitchFamily="18" charset="0"/>
                <a:cs typeface="Times New Roman" panose="02020603050405020304" pitchFamily="18" charset="0"/>
              </a:rPr>
              <a:t>3</a:t>
            </a:r>
            <a:r>
              <a:rPr lang="en-US" sz="3200" dirty="0" smtClean="0">
                <a:latin typeface="Times New Roman" panose="02020603050405020304" pitchFamily="18" charset="0"/>
                <a:cs typeface="Times New Roman" panose="02020603050405020304" pitchFamily="18" charset="0"/>
              </a:rPr>
              <a:t>. </a:t>
            </a:r>
            <a:r>
              <a:rPr lang="mn-MN" sz="3200" dirty="0" smtClean="0">
                <a:latin typeface="Times New Roman" panose="02020603050405020304" pitchFamily="18" charset="0"/>
                <a:cs typeface="Times New Roman" panose="02020603050405020304" pitchFamily="18" charset="0"/>
              </a:rPr>
              <a:t>3-р </a:t>
            </a:r>
            <a:r>
              <a:rPr lang="mn-MN" sz="3200" dirty="0">
                <a:latin typeface="Times New Roman" panose="02020603050405020304" pitchFamily="18" charset="0"/>
                <a:cs typeface="Times New Roman" panose="02020603050405020304" pitchFamily="18" charset="0"/>
              </a:rPr>
              <a:t>лекцээр бодсон </a:t>
            </a:r>
            <a:r>
              <a:rPr lang="en-US" sz="3200" dirty="0">
                <a:latin typeface="Times New Roman" panose="02020603050405020304" pitchFamily="18" charset="0"/>
                <a:cs typeface="Times New Roman" panose="02020603050405020304" pitchFamily="18" charset="0"/>
              </a:rPr>
              <a:t>Max subarray </a:t>
            </a:r>
            <a:r>
              <a:rPr lang="mn-MN" sz="3200" dirty="0">
                <a:latin typeface="Times New Roman" panose="02020603050405020304" pitchFamily="18" charset="0"/>
                <a:cs typeface="Times New Roman" panose="02020603050405020304" pitchFamily="18" charset="0"/>
              </a:rPr>
              <a:t>бодлогын оролтын хүснэгт бүгд сөрөг тоо бол хуваан </a:t>
            </a:r>
            <a:r>
              <a:rPr lang="mn-MN" sz="3200" dirty="0" smtClean="0">
                <a:latin typeface="Times New Roman" panose="02020603050405020304" pitchFamily="18" charset="0"/>
                <a:cs typeface="Times New Roman" panose="02020603050405020304" pitchFamily="18" charset="0"/>
              </a:rPr>
              <a:t>эзлэх </a:t>
            </a:r>
            <a:r>
              <a:rPr lang="mn-MN" sz="3200" dirty="0">
                <a:latin typeface="Times New Roman" panose="02020603050405020304" pitchFamily="18" charset="0"/>
                <a:cs typeface="Times New Roman" panose="02020603050405020304" pitchFamily="18" charset="0"/>
              </a:rPr>
              <a:t>аргаар бодсон бодолт ямар байдлаар ажиллах вэ? Нэгтгэл хэсэгт өөрчлөлт гарах уу? </a:t>
            </a:r>
            <a:r>
              <a:rPr lang="mn-MN" sz="3200" dirty="0" smtClean="0">
                <a:latin typeface="Times New Roman" panose="02020603050405020304" pitchFamily="18" charset="0"/>
                <a:cs typeface="Times New Roman" panose="02020603050405020304" pitchFamily="18" charset="0"/>
              </a:rPr>
              <a:t>Яагаад</a:t>
            </a:r>
            <a:r>
              <a:rPr lang="mn-MN" sz="3200" dirty="0">
                <a:latin typeface="Times New Roman" panose="02020603050405020304" pitchFamily="18" charset="0"/>
                <a:cs typeface="Times New Roman" panose="02020603050405020304" pitchFamily="18" charset="0"/>
              </a:rPr>
              <a:t>? (1 оноо)</a:t>
            </a:r>
          </a:p>
        </p:txBody>
      </p:sp>
      <p:sp>
        <p:nvSpPr>
          <p:cNvPr id="6" name="TextBox 5"/>
          <p:cNvSpPr txBox="1"/>
          <p:nvPr/>
        </p:nvSpPr>
        <p:spPr>
          <a:xfrm>
            <a:off x="12344400" y="2814441"/>
            <a:ext cx="6858000" cy="7048083"/>
          </a:xfrm>
          <a:prstGeom prst="rect">
            <a:avLst/>
          </a:prstGeom>
          <a:noFill/>
        </p:spPr>
        <p:txBody>
          <a:bodyPr wrap="square" rtlCol="0">
            <a:spAutoFit/>
          </a:bodyPr>
          <a:lstStyle/>
          <a:p>
            <a:pPr algn="just"/>
            <a:r>
              <a:rPr lang="mn-MN" sz="3200" b="1" dirty="0" smtClean="0">
                <a:latin typeface="Times New Roman" panose="02020603050405020304" pitchFamily="18" charset="0"/>
                <a:cs typeface="Times New Roman" panose="02020603050405020304" pitchFamily="18" charset="0"/>
              </a:rPr>
              <a:t>Тайлбар:</a:t>
            </a:r>
            <a:r>
              <a:rPr lang="en-US" sz="3200" b="1" dirty="0" smtClean="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A</a:t>
            </a:r>
            <a:r>
              <a:rPr lang="mn-MN" sz="2800" dirty="0" smtClean="0">
                <a:latin typeface="Times New Roman" panose="02020603050405020304" pitchFamily="18" charset="0"/>
                <a:cs typeface="Times New Roman" panose="02020603050405020304" pitchFamily="18" charset="0"/>
              </a:rPr>
              <a:t> хүснэгтийн бүх элемент сөрөг тоо байх үед дараах функц нь эхлээд орж ирсэн хүснэгтийн элементийг 2 хувааж, тухайн 2 хэсгийн хамгийн их элементүүдийн утгыг буцаана. Учир нь сөрөг тоонуудыг хооронд нэмэхэд нийлбэр нь нийлбэрийнхээ гишүүн бүрээс бага утгайтай байна. Өөрөөр хэлбэл буцаж ирж байгаа дэд хүснэгт маань 1 хэмжээтэй хүснэгт байх бөгөөд тухайн 2 хэсгийн нэг нэг нэг элементтэй дэд хүснэгт буцаж, тэр 2 – ийн хамгийн их буюу А хүснэгтийн хамгийн бага элемент нь </a:t>
            </a:r>
            <a:r>
              <a:rPr lang="en-US" sz="2800" dirty="0" smtClean="0">
                <a:latin typeface="Times New Roman" panose="02020603050405020304" pitchFamily="18" charset="0"/>
                <a:cs typeface="Times New Roman" panose="02020603050405020304" pitchFamily="18" charset="0"/>
              </a:rPr>
              <a:t>maximum subarray </a:t>
            </a:r>
            <a:r>
              <a:rPr lang="mn-MN" sz="2800" dirty="0" smtClean="0">
                <a:latin typeface="Times New Roman" panose="02020603050405020304" pitchFamily="18" charset="0"/>
                <a:cs typeface="Times New Roman" panose="02020603050405020304" pitchFamily="18" charset="0"/>
              </a:rPr>
              <a:t>болно. Энэ тохиолдолд нэгтгэл хэсэгт хийгдэхгүй ба ямар нэг хугацаа шаардагдахгүй юм. </a:t>
            </a:r>
            <a:endParaRPr lang="en-US" sz="28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3000" y="3048000"/>
            <a:ext cx="10931507" cy="6477000"/>
          </a:xfrm>
          <a:prstGeom prst="rect">
            <a:avLst/>
          </a:prstGeom>
          <a:ln>
            <a:noFill/>
          </a:ln>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0614" y="9316844"/>
            <a:ext cx="1405054" cy="1405054"/>
          </a:xfrm>
          <a:prstGeom prst="rect">
            <a:avLst/>
          </a:prstGeom>
        </p:spPr>
      </p:pic>
    </p:spTree>
    <p:extLst>
      <p:ext uri="{BB962C8B-B14F-4D97-AF65-F5344CB8AC3E}">
        <p14:creationId xmlns:p14="http://schemas.microsoft.com/office/powerpoint/2010/main" val="8346309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807"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1518791"/>
            <a:ext cx="18059400" cy="1569660"/>
          </a:xfrm>
          <a:prstGeom prst="rect">
            <a:avLst/>
          </a:prstGeom>
          <a:noFill/>
        </p:spPr>
        <p:txBody>
          <a:bodyPr wrap="square" rtlCol="0">
            <a:spAutoFit/>
          </a:bodyPr>
          <a:lstStyle/>
          <a:p>
            <a:pPr algn="just"/>
            <a:r>
              <a:rPr lang="mn-MN" sz="3200" dirty="0" smtClean="0">
                <a:latin typeface="Times New Roman" panose="02020603050405020304" pitchFamily="18" charset="0"/>
                <a:cs typeface="Times New Roman" panose="02020603050405020304" pitchFamily="18" charset="0"/>
              </a:rPr>
              <a:t>4</a:t>
            </a:r>
            <a:r>
              <a:rPr lang="en-US" sz="3200" dirty="0" smtClean="0">
                <a:latin typeface="Times New Roman" panose="02020603050405020304" pitchFamily="18" charset="0"/>
                <a:cs typeface="Times New Roman" panose="02020603050405020304" pitchFamily="18" charset="0"/>
              </a:rPr>
              <a:t>. </a:t>
            </a:r>
            <a:r>
              <a:rPr lang="mn-MN" sz="3200" dirty="0" smtClean="0">
                <a:latin typeface="Times New Roman" panose="02020603050405020304" pitchFamily="18" charset="0"/>
                <a:cs typeface="Times New Roman" panose="02020603050405020304" pitchFamily="18" charset="0"/>
              </a:rPr>
              <a:t>Лекц </a:t>
            </a:r>
            <a:r>
              <a:rPr lang="mn-MN" sz="3200" dirty="0">
                <a:latin typeface="Times New Roman" panose="02020603050405020304" pitchFamily="18" charset="0"/>
                <a:cs typeface="Times New Roman" panose="02020603050405020304" pitchFamily="18" charset="0"/>
              </a:rPr>
              <a:t>6-д бодсон “хамгийн ойр хоёр цэгийг олох” бодлогын оролтын цэгүүдийн Х </a:t>
            </a:r>
            <a:r>
              <a:rPr lang="mn-MN" sz="3200" dirty="0" smtClean="0">
                <a:latin typeface="Times New Roman" panose="02020603050405020304" pitchFamily="18" charset="0"/>
                <a:cs typeface="Times New Roman" panose="02020603050405020304" pitchFamily="18" charset="0"/>
              </a:rPr>
              <a:t>координатууд </a:t>
            </a:r>
            <a:r>
              <a:rPr lang="mn-MN" sz="3200" dirty="0">
                <a:latin typeface="Times New Roman" panose="02020603050405020304" pitchFamily="18" charset="0"/>
                <a:cs typeface="Times New Roman" panose="02020603050405020304" pitchFamily="18" charset="0"/>
              </a:rPr>
              <a:t>бүгд ялгаатай байх албатай юу? Хэрэв зарим Х координат нь хоорондоо </a:t>
            </a:r>
            <a:r>
              <a:rPr lang="mn-MN" sz="3200" dirty="0" smtClean="0">
                <a:latin typeface="Times New Roman" panose="02020603050405020304" pitchFamily="18" charset="0"/>
                <a:cs typeface="Times New Roman" panose="02020603050405020304" pitchFamily="18" charset="0"/>
              </a:rPr>
              <a:t>ижил </a:t>
            </a:r>
            <a:r>
              <a:rPr lang="mn-MN" sz="3200" dirty="0">
                <a:latin typeface="Times New Roman" panose="02020603050405020304" pitchFamily="18" charset="0"/>
                <a:cs typeface="Times New Roman" panose="02020603050405020304" pitchFamily="18" charset="0"/>
              </a:rPr>
              <a:t>байвал хуваан эзлэх аргын ажиллагаанд нөлөөлөх үү? Яагаад? (1 оноо)</a:t>
            </a:r>
          </a:p>
        </p:txBody>
      </p:sp>
      <p:sp>
        <p:nvSpPr>
          <p:cNvPr id="6" name="TextBox 5"/>
          <p:cNvSpPr txBox="1"/>
          <p:nvPr/>
        </p:nvSpPr>
        <p:spPr>
          <a:xfrm>
            <a:off x="1115122" y="3429000"/>
            <a:ext cx="18059400" cy="3170099"/>
          </a:xfrm>
          <a:prstGeom prst="rect">
            <a:avLst/>
          </a:prstGeom>
          <a:noFill/>
        </p:spPr>
        <p:txBody>
          <a:bodyPr wrap="square" rtlCol="0">
            <a:spAutoFit/>
          </a:bodyPr>
          <a:lstStyle/>
          <a:p>
            <a:pPr algn="just"/>
            <a:r>
              <a:rPr lang="mn-MN" sz="3200" b="1" dirty="0" smtClean="0">
                <a:latin typeface="Times New Roman" panose="02020603050405020304" pitchFamily="18" charset="0"/>
                <a:cs typeface="Times New Roman" panose="02020603050405020304" pitchFamily="18" charset="0"/>
              </a:rPr>
              <a:t>Тайлбар:</a:t>
            </a:r>
            <a:r>
              <a:rPr lang="en-US" sz="3200" b="1"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Лекц </a:t>
            </a:r>
            <a:r>
              <a:rPr lang="mn-MN" sz="2800" dirty="0">
                <a:latin typeface="Times New Roman" panose="02020603050405020304" pitchFamily="18" charset="0"/>
                <a:cs typeface="Times New Roman" panose="02020603050405020304" pitchFamily="18" charset="0"/>
              </a:rPr>
              <a:t>6-д бодсон “хамгийн ойр хоёр цэгийг олох” бодлогын оролтын цэгүүдийн Х координатууд бүгд ялгаатай байх </a:t>
            </a:r>
            <a:r>
              <a:rPr lang="mn-MN" sz="2800" dirty="0" smtClean="0">
                <a:latin typeface="Times New Roman" panose="02020603050405020304" pitchFamily="18" charset="0"/>
                <a:cs typeface="Times New Roman" panose="02020603050405020304" pitchFamily="18" charset="0"/>
              </a:rPr>
              <a:t>албатай</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Учир нь хэрэв бүгд ижилхэн Х координаттай байна гэж үзвэл </a:t>
            </a:r>
            <a:r>
              <a:rPr lang="en-US" sz="2800" dirty="0" smtClean="0">
                <a:latin typeface="Times New Roman" panose="02020603050405020304" pitchFamily="18" charset="0"/>
                <a:cs typeface="Times New Roman" panose="02020603050405020304" pitchFamily="18" charset="0"/>
              </a:rPr>
              <a:t>Y </a:t>
            </a:r>
            <a:r>
              <a:rPr lang="mn-MN" sz="2800" dirty="0" smtClean="0">
                <a:latin typeface="Times New Roman" panose="02020603050405020304" pitchFamily="18" charset="0"/>
                <a:cs typeface="Times New Roman" panose="02020603050405020304" pitchFamily="18" charset="0"/>
              </a:rPr>
              <a:t>тэнхлэгтэй параллел</a:t>
            </a:r>
            <a:r>
              <a:rPr lang="mn-MN" sz="2800" dirty="0">
                <a:latin typeface="Times New Roman" panose="02020603050405020304" pitchFamily="18" charset="0"/>
                <a:cs typeface="Times New Roman" panose="02020603050405020304" pitchFamily="18" charset="0"/>
              </a:rPr>
              <a:t>ь</a:t>
            </a:r>
            <a:r>
              <a:rPr lang="mn-MN" sz="2800" dirty="0" smtClean="0">
                <a:latin typeface="Times New Roman" panose="02020603050405020304" pitchFamily="18" charset="0"/>
                <a:cs typeface="Times New Roman" panose="02020603050405020304" pitchFamily="18" charset="0"/>
              </a:rPr>
              <a:t> байх нэг шулуун дээр бүх цэг орших</a:t>
            </a:r>
            <a:r>
              <a:rPr lang="en-US" sz="2800" dirty="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ба голын цэгийг дайруулан босоо шулуун татаж</a:t>
            </a:r>
            <a:r>
              <a:rPr lang="en-US" sz="2800" dirty="0" smtClean="0">
                <a:latin typeface="Times New Roman" panose="02020603050405020304" pitchFamily="18" charset="0"/>
                <a:cs typeface="Times New Roman" panose="02020603050405020304" pitchFamily="18" charset="0"/>
              </a:rPr>
              <a:t>(L line)</a:t>
            </a:r>
            <a:r>
              <a:rPr lang="mn-MN" sz="2800" dirty="0" smtClean="0">
                <a:latin typeface="Times New Roman" panose="02020603050405020304" pitchFamily="18" charset="0"/>
                <a:cs typeface="Times New Roman" panose="02020603050405020304" pitchFamily="18" charset="0"/>
              </a:rPr>
              <a:t>, цэгүүдийг 2 хуваахад бүгд татсан шулуун байх бөгөөд 2 хэсэгт болохгүй тулд хуваан арга маань хоосон цэгүүд ажиллах болно.</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 Харин зарим нэг цэгийн </a:t>
            </a:r>
            <a:r>
              <a:rPr lang="en-US" sz="2800" dirty="0" smtClean="0">
                <a:latin typeface="Times New Roman" panose="02020603050405020304" pitchFamily="18" charset="0"/>
                <a:cs typeface="Times New Roman" panose="02020603050405020304" pitchFamily="18" charset="0"/>
              </a:rPr>
              <a:t>X </a:t>
            </a:r>
            <a:r>
              <a:rPr lang="mn-MN" sz="2800" dirty="0" smtClean="0">
                <a:latin typeface="Times New Roman" panose="02020603050405020304" pitchFamily="18" charset="0"/>
                <a:cs typeface="Times New Roman" panose="02020603050405020304" pitchFamily="18" charset="0"/>
              </a:rPr>
              <a:t>коорданит ижил байна гэж үзвэл  тухайн ижил Х координаттай цэгүүдийг хуваалтын шулуун болон </a:t>
            </a:r>
            <a:r>
              <a:rPr lang="en-US" sz="2800" dirty="0" smtClean="0">
                <a:latin typeface="Times New Roman" panose="02020603050405020304" pitchFamily="18" charset="0"/>
                <a:cs typeface="Times New Roman" panose="02020603050405020304" pitchFamily="18" charset="0"/>
              </a:rPr>
              <a:t>L</a:t>
            </a:r>
            <a:r>
              <a:rPr lang="mn-MN" sz="2800" dirty="0" smtClean="0">
                <a:latin typeface="Times New Roman" panose="02020603050405020304" pitchFamily="18" charset="0"/>
                <a:cs typeface="Times New Roman" panose="02020603050405020304" pitchFamily="18" charset="0"/>
              </a:rPr>
              <a:t> шулуун дайрсан тохиолдолд тухайн </a:t>
            </a:r>
            <a:r>
              <a:rPr lang="en-US" sz="2800" dirty="0" smtClean="0">
                <a:latin typeface="Times New Roman" panose="02020603050405020304" pitchFamily="18" charset="0"/>
                <a:cs typeface="Times New Roman" panose="02020603050405020304" pitchFamily="18" charset="0"/>
              </a:rPr>
              <a:t>L </a:t>
            </a:r>
            <a:r>
              <a:rPr lang="mn-MN" sz="2800" smtClean="0">
                <a:latin typeface="Times New Roman" panose="02020603050405020304" pitchFamily="18" charset="0"/>
                <a:cs typeface="Times New Roman" panose="02020603050405020304" pitchFamily="18" charset="0"/>
              </a:rPr>
              <a:t>шулуун дээр цэгүүдийн хоорондох зайг шалгах нэмэлт үйдэл шаардлагатай болох юм.</a:t>
            </a:r>
            <a:endParaRPr lang="mn-MN" sz="2800" dirty="0" smtClean="0">
              <a:latin typeface="Times New Roman" panose="02020603050405020304" pitchFamily="18" charset="0"/>
              <a:cs typeface="Times New Roman" panose="02020603050405020304" pitchFamily="18"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71600" y="7086600"/>
            <a:ext cx="1447800" cy="1447800"/>
          </a:xfrm>
          <a:prstGeom prst="rect">
            <a:avLst/>
          </a:prstGeom>
        </p:spPr>
      </p:pic>
    </p:spTree>
    <p:extLst>
      <p:ext uri="{BB962C8B-B14F-4D97-AF65-F5344CB8AC3E}">
        <p14:creationId xmlns:p14="http://schemas.microsoft.com/office/powerpoint/2010/main" val="34716249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73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1518791"/>
            <a:ext cx="18059400" cy="1569660"/>
          </a:xfrm>
          <a:prstGeom prst="rect">
            <a:avLst/>
          </a:prstGeom>
          <a:noFill/>
        </p:spPr>
        <p:txBody>
          <a:bodyPr wrap="square" rtlCol="0">
            <a:spAutoFit/>
          </a:bodyPr>
          <a:lstStyle/>
          <a:p>
            <a:pPr algn="just"/>
            <a:r>
              <a:rPr lang="en-US" sz="3200" dirty="0">
                <a:latin typeface="Times New Roman" panose="02020603050405020304" pitchFamily="18" charset="0"/>
                <a:cs typeface="Times New Roman" panose="02020603050405020304" pitchFamily="18" charset="0"/>
              </a:rPr>
              <a:t>5</a:t>
            </a:r>
            <a:r>
              <a:rPr lang="en-US" sz="3200" dirty="0" smtClean="0">
                <a:latin typeface="Times New Roman" panose="02020603050405020304" pitchFamily="18" charset="0"/>
                <a:cs typeface="Times New Roman" panose="02020603050405020304" pitchFamily="18" charset="0"/>
              </a:rPr>
              <a:t>. </a:t>
            </a:r>
            <a:r>
              <a:rPr lang="mn-MN" sz="3200" dirty="0" smtClean="0">
                <a:latin typeface="Times New Roman" panose="02020603050405020304" pitchFamily="18" charset="0"/>
                <a:cs typeface="Times New Roman" panose="02020603050405020304" pitchFamily="18" charset="0"/>
              </a:rPr>
              <a:t>Чиглэлгүй</a:t>
            </a:r>
            <a:r>
              <a:rPr lang="mn-MN" sz="3200" dirty="0">
                <a:latin typeface="Times New Roman" panose="02020603050405020304" pitchFamily="18" charset="0"/>
                <a:cs typeface="Times New Roman" panose="02020603050405020304" pitchFamily="18" charset="0"/>
              </a:rPr>
              <a:t>, жингүй граф өгөгдөв. </a:t>
            </a:r>
          </a:p>
          <a:p>
            <a:pPr algn="just"/>
            <a:r>
              <a:rPr lang="en-US" sz="3200" dirty="0" smtClean="0">
                <a:latin typeface="Times New Roman" panose="02020603050405020304" pitchFamily="18" charset="0"/>
                <a:cs typeface="Times New Roman" panose="02020603050405020304" pitchFamily="18" charset="0"/>
              </a:rPr>
              <a:t>	a</a:t>
            </a:r>
            <a:r>
              <a:rPr lang="en-US" sz="3200" dirty="0">
                <a:latin typeface="Times New Roman" panose="02020603050405020304" pitchFamily="18" charset="0"/>
                <a:cs typeface="Times New Roman" panose="02020603050405020304" pitchFamily="18" charset="0"/>
              </a:rPr>
              <a:t>. </a:t>
            </a:r>
            <a:r>
              <a:rPr lang="mn-MN" sz="3200" dirty="0">
                <a:latin typeface="Times New Roman" panose="02020603050405020304" pitchFamily="18" charset="0"/>
                <a:cs typeface="Times New Roman" panose="02020603050405020304" pitchFamily="18" charset="0"/>
              </a:rPr>
              <a:t>Уг графт цикл байгаа эсэхийг </a:t>
            </a:r>
            <a:r>
              <a:rPr lang="en-US" sz="3200" dirty="0">
                <a:latin typeface="Times New Roman" panose="02020603050405020304" pitchFamily="18" charset="0"/>
                <a:cs typeface="Times New Roman" panose="02020603050405020304" pitchFamily="18" charset="0"/>
              </a:rPr>
              <a:t>BFS </a:t>
            </a:r>
            <a:r>
              <a:rPr lang="mn-MN" sz="3200" dirty="0">
                <a:latin typeface="Times New Roman" panose="02020603050405020304" pitchFamily="18" charset="0"/>
                <a:cs typeface="Times New Roman" panose="02020603050405020304" pitchFamily="18" charset="0"/>
              </a:rPr>
              <a:t>ашиглан тодорхойлох алгоритмыг зохиож, </a:t>
            </a:r>
            <a:r>
              <a:rPr lang="mn-MN" sz="3200" dirty="0" smtClean="0">
                <a:latin typeface="Times New Roman" panose="02020603050405020304" pitchFamily="18" charset="0"/>
                <a:cs typeface="Times New Roman" panose="02020603050405020304" pitchFamily="18" charset="0"/>
              </a:rPr>
              <a:t>хуурмаг </a:t>
            </a:r>
            <a:r>
              <a:rPr lang="mn-MN" sz="3200" dirty="0">
                <a:latin typeface="Times New Roman" panose="02020603050405020304" pitchFamily="18" charset="0"/>
                <a:cs typeface="Times New Roman" panose="02020603050405020304" pitchFamily="18" charset="0"/>
              </a:rPr>
              <a:t>кодыг бичнэ үү. (2 оноо</a:t>
            </a:r>
            <a:r>
              <a:rPr lang="mn-MN" sz="3200" dirty="0" smtClean="0">
                <a:latin typeface="Times New Roman" panose="02020603050405020304" pitchFamily="18" charset="0"/>
                <a:cs typeface="Times New Roman" panose="02020603050405020304" pitchFamily="18" charset="0"/>
              </a:rPr>
              <a:t>)</a:t>
            </a:r>
            <a:endParaRPr lang="mn-MN" sz="3200" dirty="0">
              <a:latin typeface="Times New Roman" panose="02020603050405020304" pitchFamily="18" charset="0"/>
              <a:cs typeface="Times New Roman" panose="02020603050405020304" pitchFamily="18" charset="0"/>
            </a:endParaRPr>
          </a:p>
        </p:txBody>
      </p:sp>
      <p:sp>
        <p:nvSpPr>
          <p:cNvPr id="6" name="TextBox 5"/>
          <p:cNvSpPr txBox="1"/>
          <p:nvPr/>
        </p:nvSpPr>
        <p:spPr>
          <a:xfrm>
            <a:off x="9525001" y="3099038"/>
            <a:ext cx="9559382" cy="4462760"/>
          </a:xfrm>
          <a:prstGeom prst="rect">
            <a:avLst/>
          </a:prstGeom>
          <a:noFill/>
        </p:spPr>
        <p:txBody>
          <a:bodyPr wrap="square" rtlCol="0">
            <a:spAutoFit/>
          </a:bodyPr>
          <a:lstStyle/>
          <a:p>
            <a:pPr algn="just"/>
            <a:r>
              <a:rPr lang="mn-MN" sz="3200" b="1" dirty="0" smtClean="0">
                <a:latin typeface="Times New Roman" panose="02020603050405020304" pitchFamily="18" charset="0"/>
                <a:cs typeface="Times New Roman" panose="02020603050405020304" pitchFamily="18" charset="0"/>
              </a:rPr>
              <a:t>Тайлбар:</a:t>
            </a:r>
            <a:r>
              <a:rPr lang="en-US" sz="3200" b="1" dirty="0" smtClean="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BFS </a:t>
            </a:r>
            <a:r>
              <a:rPr lang="mn-MN" sz="2800" dirty="0" smtClean="0">
                <a:latin typeface="Times New Roman" panose="02020603050405020304" pitchFamily="18" charset="0"/>
                <a:cs typeface="Times New Roman" panose="02020603050405020304" pitchFamily="18" charset="0"/>
              </a:rPr>
              <a:t>а</a:t>
            </a:r>
            <a:r>
              <a:rPr lang="en-US" sz="2800" dirty="0" smtClean="0">
                <a:latin typeface="Times New Roman" panose="02020603050405020304" pitchFamily="18" charset="0"/>
                <a:cs typeface="Times New Roman" panose="02020603050405020304" pitchFamily="18" charset="0"/>
              </a:rPr>
              <a:t>t</a:t>
            </a:r>
            <a:r>
              <a:rPr lang="mn-MN" sz="2800" dirty="0" smtClean="0">
                <a:latin typeface="Times New Roman" panose="02020603050405020304" pitchFamily="18" charset="0"/>
                <a:cs typeface="Times New Roman" panose="02020603050405020304" pitchFamily="18" charset="0"/>
              </a:rPr>
              <a:t>лгоритмын </a:t>
            </a:r>
            <a:r>
              <a:rPr lang="en-US" sz="2800" dirty="0" smtClean="0">
                <a:latin typeface="Times New Roman" panose="02020603050405020304" pitchFamily="18" charset="0"/>
                <a:cs typeface="Times New Roman" panose="02020603050405020304" pitchFamily="18" charset="0"/>
              </a:rPr>
              <a:t>q </a:t>
            </a:r>
            <a:r>
              <a:rPr lang="mn-MN" sz="2800" dirty="0" smtClean="0">
                <a:latin typeface="Times New Roman" panose="02020603050405020304" pitchFamily="18" charset="0"/>
                <a:cs typeface="Times New Roman" panose="02020603050405020304" pitchFamily="18" charset="0"/>
              </a:rPr>
              <a:t>дарааллаас гаргаж авсан </a:t>
            </a:r>
            <a:r>
              <a:rPr lang="en-US" sz="2800" dirty="0" smtClean="0">
                <a:latin typeface="Times New Roman" panose="02020603050405020304" pitchFamily="18" charset="0"/>
                <a:cs typeface="Times New Roman" panose="02020603050405020304" pitchFamily="18" charset="0"/>
              </a:rPr>
              <a:t>v </a:t>
            </a:r>
            <a:r>
              <a:rPr lang="mn-MN" sz="2800" dirty="0" smtClean="0">
                <a:latin typeface="Times New Roman" panose="02020603050405020304" pitchFamily="18" charset="0"/>
                <a:cs typeface="Times New Roman" panose="02020603050405020304" pitchFamily="18" charset="0"/>
              </a:rPr>
              <a:t>оройн хүүхдийг </a:t>
            </a:r>
            <a:r>
              <a:rPr lang="en-US" sz="2800" dirty="0" smtClean="0">
                <a:latin typeface="Times New Roman" panose="02020603050405020304" pitchFamily="18" charset="0"/>
                <a:cs typeface="Times New Roman" panose="02020603050405020304" pitchFamily="18" charset="0"/>
              </a:rPr>
              <a:t>null </a:t>
            </a:r>
            <a:r>
              <a:rPr lang="mn-MN" sz="2800" dirty="0" smtClean="0">
                <a:latin typeface="Times New Roman" panose="02020603050405020304" pitchFamily="18" charset="0"/>
                <a:cs typeface="Times New Roman" panose="02020603050405020304" pitchFamily="18" charset="0"/>
              </a:rPr>
              <a:t>болтол буюу бүх ирмэгээр гүйх давталтын бие доторх нөхцөл шалгах дээр нэг нөхцөл нэмж, тухайн нөхцөл биелэж байвал </a:t>
            </a:r>
            <a:r>
              <a:rPr lang="en-US" sz="2800" dirty="0" smtClean="0">
                <a:latin typeface="Times New Roman" panose="02020603050405020304" pitchFamily="18" charset="0"/>
                <a:cs typeface="Times New Roman" panose="02020603050405020304" pitchFamily="18" charset="0"/>
              </a:rPr>
              <a:t>true/</a:t>
            </a:r>
            <a:r>
              <a:rPr lang="mn-MN" sz="2800" dirty="0" smtClean="0">
                <a:latin typeface="Times New Roman" panose="02020603050405020304" pitchFamily="18" charset="0"/>
                <a:cs typeface="Times New Roman" panose="02020603050405020304" pitchFamily="18" charset="0"/>
              </a:rPr>
              <a:t>үнэн гэсэн утга буцаадаг </a:t>
            </a:r>
            <a:r>
              <a:rPr lang="en-US" sz="2800" dirty="0" err="1" smtClean="0">
                <a:latin typeface="Times New Roman" panose="02020603050405020304" pitchFamily="18" charset="0"/>
                <a:cs typeface="Times New Roman" panose="02020603050405020304" pitchFamily="18" charset="0"/>
              </a:rPr>
              <a:t>isHasCycleUsingBFS</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функц тодорхойлсон. Тухайн функцэд нэмэгдсэн нөхцөл нь ирмэг дэх оройнуудынхан эцэг өөрөөс өөр орой байх эсэхийг шалгасан бөгөөд уг нөхцөл үнэн </a:t>
            </a:r>
            <a:r>
              <a:rPr lang="mn-MN" sz="2800" dirty="0">
                <a:latin typeface="Times New Roman" panose="02020603050405020304" pitchFamily="18" charset="0"/>
                <a:cs typeface="Times New Roman" panose="02020603050405020304" pitchFamily="18" charset="0"/>
              </a:rPr>
              <a:t>үед тухайн тухайн оройгоос бүтсэн </a:t>
            </a:r>
            <a:r>
              <a:rPr lang="mn-MN" sz="2800" dirty="0" smtClean="0">
                <a:latin typeface="Times New Roman" panose="02020603050405020304" pitchFamily="18" charset="0"/>
                <a:cs typeface="Times New Roman" panose="02020603050405020304" pitchFamily="18" charset="0"/>
              </a:rPr>
              <a:t>граф нь цикл байх юм. Учир нь өөрөө өөрийнхөө ирмэг болж ирэх бөгөөд өөрийхөн орой өөрөөс нь ялгаатай байна. </a:t>
            </a:r>
            <a:endParaRPr lang="mn-MN" sz="2800" dirty="0" smtClean="0">
              <a:latin typeface="Times New Roman" panose="02020603050405020304" pitchFamily="18" charset="0"/>
              <a:cs typeface="Times New Roman" panose="02020603050405020304" pitchFamily="18" charset="0"/>
            </a:endParaRPr>
          </a:p>
        </p:txBody>
      </p:sp>
      <p:grpSp>
        <p:nvGrpSpPr>
          <p:cNvPr id="7" name="Group 6"/>
          <p:cNvGrpSpPr/>
          <p:nvPr/>
        </p:nvGrpSpPr>
        <p:grpSpPr>
          <a:xfrm>
            <a:off x="1187283" y="3088450"/>
            <a:ext cx="7977826" cy="7731950"/>
            <a:chOff x="1184457" y="3088450"/>
            <a:chExt cx="7273743" cy="7049567"/>
          </a:xfrm>
        </p:grpSpPr>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4457" y="3088450"/>
              <a:ext cx="7273743" cy="7049567"/>
            </a:xfrm>
            <a:prstGeom prst="rect">
              <a:avLst/>
            </a:prstGeom>
          </p:spPr>
        </p:pic>
        <p:sp>
          <p:nvSpPr>
            <p:cNvPr id="5" name="Rectangle 4"/>
            <p:cNvSpPr/>
            <p:nvPr/>
          </p:nvSpPr>
          <p:spPr>
            <a:xfrm>
              <a:off x="3962400" y="7086600"/>
              <a:ext cx="4495800" cy="1676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 y="8093084"/>
            <a:ext cx="1219200" cy="1219200"/>
          </a:xfrm>
          <a:prstGeom prst="rect">
            <a:avLst/>
          </a:prstGeom>
        </p:spPr>
      </p:pic>
    </p:spTree>
    <p:extLst>
      <p:ext uri="{BB962C8B-B14F-4D97-AF65-F5344CB8AC3E}">
        <p14:creationId xmlns:p14="http://schemas.microsoft.com/office/powerpoint/2010/main" val="10041049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9720"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1518791"/>
            <a:ext cx="18059400" cy="1077218"/>
          </a:xfrm>
          <a:prstGeom prst="rect">
            <a:avLst/>
          </a:prstGeom>
          <a:noFill/>
        </p:spPr>
        <p:txBody>
          <a:bodyPr wrap="square" rtlCol="0">
            <a:spAutoFit/>
          </a:bodyPr>
          <a:lstStyle/>
          <a:p>
            <a:pPr algn="just"/>
            <a:r>
              <a:rPr lang="en-US" sz="3200" dirty="0">
                <a:latin typeface="Times New Roman" panose="02020603050405020304" pitchFamily="18" charset="0"/>
                <a:cs typeface="Times New Roman" panose="02020603050405020304" pitchFamily="18" charset="0"/>
              </a:rPr>
              <a:t>5</a:t>
            </a:r>
            <a:r>
              <a:rPr lang="en-US" sz="3200" dirty="0" smtClean="0">
                <a:latin typeface="Times New Roman" panose="02020603050405020304" pitchFamily="18" charset="0"/>
                <a:cs typeface="Times New Roman" panose="02020603050405020304" pitchFamily="18" charset="0"/>
              </a:rPr>
              <a:t>. </a:t>
            </a:r>
            <a:r>
              <a:rPr lang="mn-MN" sz="3200" dirty="0" smtClean="0">
                <a:latin typeface="Times New Roman" panose="02020603050405020304" pitchFamily="18" charset="0"/>
                <a:cs typeface="Times New Roman" panose="02020603050405020304" pitchFamily="18" charset="0"/>
              </a:rPr>
              <a:t>Чиглэлгүй</a:t>
            </a:r>
            <a:r>
              <a:rPr lang="mn-MN" sz="3200" dirty="0">
                <a:latin typeface="Times New Roman" panose="02020603050405020304" pitchFamily="18" charset="0"/>
                <a:cs typeface="Times New Roman" panose="02020603050405020304" pitchFamily="18" charset="0"/>
              </a:rPr>
              <a:t>, жингүй граф өгөгдөв. </a:t>
            </a:r>
          </a:p>
          <a:p>
            <a:pPr algn="just"/>
            <a:r>
              <a:rPr lang="en-US" sz="3200" dirty="0" smtClean="0">
                <a:latin typeface="Times New Roman" panose="02020603050405020304" pitchFamily="18" charset="0"/>
                <a:cs typeface="Times New Roman" panose="02020603050405020304" pitchFamily="18" charset="0"/>
              </a:rPr>
              <a:t>	b</a:t>
            </a:r>
            <a:r>
              <a:rPr lang="en-US" sz="3200" dirty="0">
                <a:latin typeface="Times New Roman" panose="02020603050405020304" pitchFamily="18" charset="0"/>
                <a:cs typeface="Times New Roman" panose="02020603050405020304" pitchFamily="18" charset="0"/>
              </a:rPr>
              <a:t>. a-</a:t>
            </a:r>
            <a:r>
              <a:rPr lang="mn-MN" sz="3200" dirty="0">
                <a:latin typeface="Times New Roman" panose="02020603050405020304" pitchFamily="18" charset="0"/>
                <a:cs typeface="Times New Roman" panose="02020603050405020304" pitchFamily="18" charset="0"/>
              </a:rPr>
              <a:t>д олсон цикл-д агуулагдах оройнуудыг олох алгоритмын санааг тодорхойлно уу. </a:t>
            </a:r>
            <a:r>
              <a:rPr lang="mn-MN" sz="3200" dirty="0" smtClean="0">
                <a:latin typeface="Times New Roman" panose="02020603050405020304" pitchFamily="18" charset="0"/>
                <a:cs typeface="Times New Roman" panose="02020603050405020304" pitchFamily="18" charset="0"/>
              </a:rPr>
              <a:t>(</a:t>
            </a:r>
            <a:r>
              <a:rPr lang="mn-MN" sz="3200" dirty="0">
                <a:latin typeface="Times New Roman" panose="02020603050405020304" pitchFamily="18" charset="0"/>
                <a:cs typeface="Times New Roman" panose="02020603050405020304" pitchFamily="18" charset="0"/>
              </a:rPr>
              <a:t>2 оноо)</a:t>
            </a:r>
            <a:endParaRPr lang="mn-MN" sz="3200" dirty="0">
              <a:latin typeface="Times New Roman" panose="02020603050405020304" pitchFamily="18" charset="0"/>
              <a:cs typeface="Times New Roman" panose="02020603050405020304" pitchFamily="18" charset="0"/>
            </a:endParaRPr>
          </a:p>
        </p:txBody>
      </p:sp>
      <p:sp>
        <p:nvSpPr>
          <p:cNvPr id="6" name="TextBox 5"/>
          <p:cNvSpPr txBox="1"/>
          <p:nvPr/>
        </p:nvSpPr>
        <p:spPr>
          <a:xfrm>
            <a:off x="1143000" y="6964740"/>
            <a:ext cx="18059400" cy="1446550"/>
          </a:xfrm>
          <a:prstGeom prst="rect">
            <a:avLst/>
          </a:prstGeom>
          <a:noFill/>
        </p:spPr>
        <p:txBody>
          <a:bodyPr wrap="square" rtlCol="0">
            <a:spAutoFit/>
          </a:bodyPr>
          <a:lstStyle/>
          <a:p>
            <a:pPr algn="just"/>
            <a:r>
              <a:rPr lang="mn-MN" sz="3200" b="1" dirty="0" smtClean="0">
                <a:latin typeface="Times New Roman" panose="02020603050405020304" pitchFamily="18" charset="0"/>
                <a:cs typeface="Times New Roman" panose="02020603050405020304" pitchFamily="18" charset="0"/>
              </a:rPr>
              <a:t>Тайлбар</a:t>
            </a:r>
            <a:r>
              <a:rPr lang="mn-MN" sz="3200" b="1" dirty="0" smtClean="0">
                <a:latin typeface="Times New Roman" panose="02020603050405020304" pitchFamily="18" charset="0"/>
                <a:cs typeface="Times New Roman" panose="02020603050405020304" pitchFamily="18" charset="0"/>
              </a:rPr>
              <a:t>:</a:t>
            </a:r>
            <a:r>
              <a:rPr lang="en-US" sz="3200" b="1" dirty="0" smtClean="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a – </a:t>
            </a:r>
            <a:r>
              <a:rPr lang="mn-MN" sz="2800" dirty="0" smtClean="0">
                <a:latin typeface="Times New Roman" panose="02020603050405020304" pitchFamily="18" charset="0"/>
                <a:cs typeface="Times New Roman" panose="02020603050405020304" pitchFamily="18" charset="0"/>
              </a:rPr>
              <a:t>д</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тодорхойлсон функцийг тухайн циклийн оройг буцаадаг болгож өөрчлөөд, олсон цикл агуулах оройг нэг хувьсагчид  хадгалж авна.  Үүнээс гадна тухайн оройн ирмэг болон мөрүүдийг хадгалах хувьсагч зарлах бөгөөд түүндээ тухайн оройн ирмэгүүдээ хадгалан буцаана.</a:t>
            </a:r>
            <a:endParaRPr lang="mn-MN" sz="2400" dirty="0" smtClean="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3000" y="3077006"/>
            <a:ext cx="8346932" cy="3637767"/>
          </a:xfrm>
          <a:prstGeom prst="rect">
            <a:avLst/>
          </a:prstGeom>
        </p:spPr>
      </p:pic>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 y="8839200"/>
            <a:ext cx="1295401" cy="1295401"/>
          </a:xfrm>
          <a:prstGeom prst="rect">
            <a:avLst/>
          </a:prstGeom>
        </p:spPr>
      </p:pic>
    </p:spTree>
    <p:extLst>
      <p:ext uri="{BB962C8B-B14F-4D97-AF65-F5344CB8AC3E}">
        <p14:creationId xmlns:p14="http://schemas.microsoft.com/office/powerpoint/2010/main" val="12657367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53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1518791"/>
            <a:ext cx="18059400" cy="2062103"/>
          </a:xfrm>
          <a:prstGeom prst="rect">
            <a:avLst/>
          </a:prstGeom>
          <a:noFill/>
        </p:spPr>
        <p:txBody>
          <a:bodyPr wrap="square" rtlCol="0">
            <a:spAutoFit/>
          </a:bodyPr>
          <a:lstStyle/>
          <a:p>
            <a:pPr algn="just"/>
            <a:r>
              <a:rPr lang="mn-MN" sz="3200" dirty="0">
                <a:latin typeface="Times New Roman" panose="02020603050405020304" pitchFamily="18" charset="0"/>
                <a:cs typeface="Times New Roman" panose="02020603050405020304" pitchFamily="18" charset="0"/>
              </a:rPr>
              <a:t>6</a:t>
            </a:r>
            <a:r>
              <a:rPr lang="en-US" sz="3200" dirty="0" smtClean="0">
                <a:latin typeface="Times New Roman" panose="02020603050405020304" pitchFamily="18" charset="0"/>
                <a:cs typeface="Times New Roman" panose="02020603050405020304" pitchFamily="18" charset="0"/>
              </a:rPr>
              <a:t>. </a:t>
            </a:r>
            <a:r>
              <a:rPr lang="en-US" sz="3200" dirty="0" smtClean="0">
                <a:latin typeface="Times New Roman" panose="02020603050405020304" pitchFamily="18" charset="0"/>
                <a:cs typeface="Times New Roman" panose="02020603050405020304" pitchFamily="18" charset="0"/>
              </a:rPr>
              <a:t>N </a:t>
            </a:r>
            <a:r>
              <a:rPr lang="mn-MN" sz="3200" dirty="0">
                <a:latin typeface="Times New Roman" panose="02020603050405020304" pitchFamily="18" charset="0"/>
                <a:cs typeface="Times New Roman" panose="02020603050405020304" pitchFamily="18" charset="0"/>
              </a:rPr>
              <a:t>элементтэй к ширхэг эрэмбэлэгдсэн хүснэгт өгөгдөв. Тэдгээрийг нийлүүлэн </a:t>
            </a:r>
            <a:r>
              <a:rPr lang="en-US" sz="3200" dirty="0" smtClean="0">
                <a:latin typeface="Times New Roman" panose="02020603050405020304" pitchFamily="18" charset="0"/>
                <a:cs typeface="Times New Roman" panose="02020603050405020304" pitchFamily="18" charset="0"/>
              </a:rPr>
              <a:t>k*N</a:t>
            </a:r>
            <a:r>
              <a:rPr lang="mn-MN" sz="3200" dirty="0" smtClean="0">
                <a:latin typeface="Times New Roman" panose="02020603050405020304" pitchFamily="18" charset="0"/>
                <a:cs typeface="Times New Roman" panose="02020603050405020304" pitchFamily="18" charset="0"/>
              </a:rPr>
              <a:t> элементтэй </a:t>
            </a:r>
            <a:r>
              <a:rPr lang="mn-MN" sz="3200" dirty="0">
                <a:latin typeface="Times New Roman" panose="02020603050405020304" pitchFamily="18" charset="0"/>
                <a:cs typeface="Times New Roman" panose="02020603050405020304" pitchFamily="18" charset="0"/>
              </a:rPr>
              <a:t>нэг хүснэгт үүсгэх бодлогыг судалцгаая.</a:t>
            </a:r>
          </a:p>
          <a:p>
            <a:pPr algn="just"/>
            <a:r>
              <a:rPr lang="mn-MN" sz="3200" dirty="0" smtClean="0">
                <a:latin typeface="Times New Roman" panose="02020603050405020304" pitchFamily="18" charset="0"/>
                <a:cs typeface="Times New Roman" panose="02020603050405020304" pitchFamily="18" charset="0"/>
              </a:rPr>
              <a:t>	</a:t>
            </a:r>
            <a:r>
              <a:rPr lang="en-US" sz="3200" dirty="0" smtClean="0">
                <a:latin typeface="Times New Roman" panose="02020603050405020304" pitchFamily="18" charset="0"/>
                <a:cs typeface="Times New Roman" panose="02020603050405020304" pitchFamily="18" charset="0"/>
              </a:rPr>
              <a:t>A.</a:t>
            </a:r>
            <a:r>
              <a:rPr lang="mn-MN" sz="3200" dirty="0" smtClean="0">
                <a:latin typeface="Times New Roman" panose="02020603050405020304" pitchFamily="18" charset="0"/>
                <a:cs typeface="Times New Roman" panose="02020603050405020304" pitchFamily="18" charset="0"/>
              </a:rPr>
              <a:t> Арга </a:t>
            </a:r>
            <a:r>
              <a:rPr lang="mn-MN" sz="3200" dirty="0">
                <a:latin typeface="Times New Roman" panose="02020603050405020304" pitchFamily="18" charset="0"/>
                <a:cs typeface="Times New Roman" panose="02020603050405020304" pitchFamily="18" charset="0"/>
              </a:rPr>
              <a:t>1: эхний 2 хүснэгтийг нэгтгээд, энэ нэгтгэлтэй 3-р хүснэгтийг нэгтгэх гэх мэтээр </a:t>
            </a:r>
            <a:r>
              <a:rPr lang="mn-MN" sz="3200" dirty="0" smtClean="0">
                <a:latin typeface="Times New Roman" panose="02020603050405020304" pitchFamily="18" charset="0"/>
                <a:cs typeface="Times New Roman" panose="02020603050405020304" pitchFamily="18" charset="0"/>
              </a:rPr>
              <a:t>бүх хүснэгтийг </a:t>
            </a:r>
            <a:r>
              <a:rPr lang="mn-MN" sz="3200" dirty="0">
                <a:latin typeface="Times New Roman" panose="02020603050405020304" pitchFamily="18" charset="0"/>
                <a:cs typeface="Times New Roman" panose="02020603050405020304" pitchFamily="18" charset="0"/>
              </a:rPr>
              <a:t>нэгтгэе. Энэ аргын ажиллах хугацааны анализыг хийнэ үү. (1 оноо</a:t>
            </a:r>
            <a:r>
              <a:rPr lang="mn-MN" sz="3200" dirty="0" smtClean="0">
                <a:latin typeface="Times New Roman" panose="02020603050405020304" pitchFamily="18" charset="0"/>
                <a:cs typeface="Times New Roman" panose="02020603050405020304" pitchFamily="18" charset="0"/>
              </a:rPr>
              <a:t>)</a:t>
            </a:r>
            <a:endParaRPr lang="mn-MN" sz="3200" dirty="0">
              <a:latin typeface="Times New Roman" panose="02020603050405020304" pitchFamily="18" charset="0"/>
              <a:cs typeface="Times New Roman" panose="02020603050405020304" pitchFamily="18" charset="0"/>
            </a:endParaRPr>
          </a:p>
        </p:txBody>
      </p:sp>
      <p:sp>
        <p:nvSpPr>
          <p:cNvPr id="6" name="TextBox 5"/>
          <p:cNvSpPr txBox="1"/>
          <p:nvPr/>
        </p:nvSpPr>
        <p:spPr>
          <a:xfrm>
            <a:off x="1143000" y="3962399"/>
            <a:ext cx="18059400" cy="1877437"/>
          </a:xfrm>
          <a:prstGeom prst="rect">
            <a:avLst/>
          </a:prstGeom>
          <a:noFill/>
        </p:spPr>
        <p:txBody>
          <a:bodyPr wrap="square" rtlCol="0">
            <a:spAutoFit/>
          </a:bodyPr>
          <a:lstStyle/>
          <a:p>
            <a:pPr algn="just"/>
            <a:r>
              <a:rPr lang="mn-MN" sz="3200" b="1" dirty="0" smtClean="0">
                <a:latin typeface="Times New Roman" panose="02020603050405020304" pitchFamily="18" charset="0"/>
                <a:cs typeface="Times New Roman" panose="02020603050405020304" pitchFamily="18" charset="0"/>
              </a:rPr>
              <a:t>Тайлбар</a:t>
            </a:r>
            <a:r>
              <a:rPr lang="mn-MN" sz="3200" b="1" dirty="0" smtClean="0">
                <a:latin typeface="Times New Roman" panose="02020603050405020304" pitchFamily="18" charset="0"/>
                <a:cs typeface="Times New Roman" panose="02020603050405020304" pitchFamily="18" charset="0"/>
              </a:rPr>
              <a:t>:</a:t>
            </a:r>
            <a:r>
              <a:rPr lang="en-US" sz="3200" b="1" dirty="0" smtClean="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O(N) </a:t>
            </a:r>
            <a:r>
              <a:rPr lang="mn-MN" sz="2800" dirty="0" smtClean="0">
                <a:latin typeface="Times New Roman" panose="02020603050405020304" pitchFamily="18" charset="0"/>
                <a:cs typeface="Times New Roman" panose="02020603050405020304" pitchFamily="18" charset="0"/>
              </a:rPr>
              <a:t>хугацаанд </a:t>
            </a:r>
            <a:r>
              <a:rPr lang="en-US" sz="2800" dirty="0">
                <a:latin typeface="Times New Roman" panose="02020603050405020304" pitchFamily="18" charset="0"/>
                <a:cs typeface="Times New Roman" panose="02020603050405020304" pitchFamily="18" charset="0"/>
              </a:rPr>
              <a:t>N</a:t>
            </a:r>
            <a:r>
              <a:rPr lang="en-US" sz="2800" dirty="0" smtClean="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N</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хэмжээтэй эрэмбэлэгдсэн 2 хүснэгтийг нэгтгэж, 2</a:t>
            </a:r>
            <a:r>
              <a:rPr lang="en-US" sz="2800" dirty="0">
                <a:latin typeface="Times New Roman" panose="02020603050405020304" pitchFamily="18" charset="0"/>
                <a:cs typeface="Times New Roman" panose="02020603050405020304" pitchFamily="18" charset="0"/>
              </a:rPr>
              <a:t>N</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хэмжээтэй эрэмбэлэгдсэн хүснэгт гаргаж авах боломжтой</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mergesort</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 ийн нэгтгэлтэй адил</a:t>
            </a:r>
            <a:r>
              <a:rPr lang="en-US" sz="2800" dirty="0" smtClean="0">
                <a:latin typeface="Times New Roman" panose="02020603050405020304" pitchFamily="18" charset="0"/>
                <a:cs typeface="Times New Roman" panose="02020603050405020304" pitchFamily="18" charset="0"/>
              </a:rPr>
              <a:t>/</a:t>
            </a:r>
            <a:r>
              <a:rPr lang="mn-MN" sz="2800" dirty="0" smtClean="0">
                <a:latin typeface="Times New Roman" panose="02020603050405020304" pitchFamily="18" charset="0"/>
                <a:cs typeface="Times New Roman" panose="02020603050405020304" pitchFamily="18" charset="0"/>
              </a:rPr>
              <a:t>. Иймд </a:t>
            </a:r>
            <a:r>
              <a:rPr lang="mn-MN" sz="2800" dirty="0">
                <a:latin typeface="Times New Roman" panose="02020603050405020304" pitchFamily="18" charset="0"/>
                <a:cs typeface="Times New Roman" panose="02020603050405020304" pitchFamily="18" charset="0"/>
              </a:rPr>
              <a:t>эхний 2 хүснэгтийг нэгтгээд, энэ нэгтгэлтэй 3-р хүснэгтийг нэгтгэх гэх мэтээр бүх хүснэгтийг </a:t>
            </a:r>
            <a:r>
              <a:rPr lang="mn-MN" sz="2800" dirty="0" smtClean="0">
                <a:latin typeface="Times New Roman" panose="02020603050405020304" pitchFamily="18" charset="0"/>
                <a:cs typeface="Times New Roman" panose="02020603050405020304" pitchFamily="18" charset="0"/>
              </a:rPr>
              <a:t>нэгтгэнэ гэдгээс </a:t>
            </a:r>
            <a:r>
              <a:rPr lang="en-US" sz="2800" dirty="0" smtClean="0">
                <a:latin typeface="Times New Roman" panose="02020603050405020304" pitchFamily="18" charset="0"/>
                <a:cs typeface="Times New Roman" panose="02020603050405020304" pitchFamily="18" charset="0"/>
              </a:rPr>
              <a:t>k </a:t>
            </a:r>
            <a:r>
              <a:rPr lang="mn-MN" sz="2800" dirty="0" smtClean="0">
                <a:latin typeface="Times New Roman" panose="02020603050405020304" pitchFamily="18" charset="0"/>
                <a:cs typeface="Times New Roman" panose="02020603050405020304" pitchFamily="18" charset="0"/>
              </a:rPr>
              <a:t>ширхэг нэгтгэл хийгдэнэ. Үүнээс</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нэгтгэлүүдэд </a:t>
            </a:r>
            <a:r>
              <a:rPr lang="en-US" sz="2800" dirty="0" smtClean="0">
                <a:latin typeface="Times New Roman" panose="02020603050405020304" pitchFamily="18" charset="0"/>
                <a:cs typeface="Times New Roman" panose="02020603050405020304" pitchFamily="18" charset="0"/>
              </a:rPr>
              <a:t>O(N)</a:t>
            </a:r>
            <a:r>
              <a:rPr lang="mn-MN" sz="2800" dirty="0" smtClean="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O(2N), …, O(N*k) </a:t>
            </a:r>
            <a:r>
              <a:rPr lang="mn-MN" sz="2800" dirty="0" smtClean="0">
                <a:latin typeface="Times New Roman" panose="02020603050405020304" pitchFamily="18" charset="0"/>
                <a:cs typeface="Times New Roman" panose="02020603050405020304" pitchFamily="18" charset="0"/>
              </a:rPr>
              <a:t>хугацаа зарцуулах тул </a:t>
            </a:r>
            <a:r>
              <a:rPr lang="en-US" sz="2800" dirty="0" smtClean="0">
                <a:latin typeface="Times New Roman" panose="02020603050405020304" pitchFamily="18" charset="0"/>
                <a:cs typeface="Times New Roman" panose="02020603050405020304" pitchFamily="18" charset="0"/>
              </a:rPr>
              <a:t>O(N*k*(k + 1)/2) = O(N*k^2) </a:t>
            </a:r>
            <a:r>
              <a:rPr lang="mn-MN" sz="2800" dirty="0" smtClean="0">
                <a:latin typeface="Times New Roman" panose="02020603050405020304" pitchFamily="18" charset="0"/>
                <a:cs typeface="Times New Roman" panose="02020603050405020304" pitchFamily="18" charset="0"/>
              </a:rPr>
              <a:t>хугацаанд нэгтгэнэ.</a:t>
            </a:r>
            <a:endParaRPr lang="mn-MN" sz="2800" dirty="0" smtClean="0">
              <a:latin typeface="Times New Roman" panose="02020603050405020304" pitchFamily="18" charset="0"/>
              <a:cs typeface="Times New Roman" panose="02020603050405020304" pitchFamily="18" charset="0"/>
            </a:endParaRPr>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 y="6705600"/>
            <a:ext cx="1295400" cy="1295400"/>
          </a:xfrm>
          <a:prstGeom prst="rect">
            <a:avLst/>
          </a:prstGeom>
        </p:spPr>
      </p:pic>
    </p:spTree>
    <p:extLst>
      <p:ext uri="{BB962C8B-B14F-4D97-AF65-F5344CB8AC3E}">
        <p14:creationId xmlns:p14="http://schemas.microsoft.com/office/powerpoint/2010/main" val="38526143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187"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1518791"/>
            <a:ext cx="18059400" cy="1569660"/>
          </a:xfrm>
          <a:prstGeom prst="rect">
            <a:avLst/>
          </a:prstGeom>
          <a:noFill/>
        </p:spPr>
        <p:txBody>
          <a:bodyPr wrap="square" rtlCol="0">
            <a:spAutoFit/>
          </a:bodyPr>
          <a:lstStyle/>
          <a:p>
            <a:pPr algn="just"/>
            <a:r>
              <a:rPr lang="mn-MN" sz="3200" dirty="0" smtClean="0">
                <a:latin typeface="Times New Roman" panose="02020603050405020304" pitchFamily="18" charset="0"/>
                <a:cs typeface="Times New Roman" panose="02020603050405020304" pitchFamily="18" charset="0"/>
              </a:rPr>
              <a:t>6</a:t>
            </a:r>
            <a:r>
              <a:rPr lang="en-US" sz="3200" dirty="0" smtClean="0">
                <a:latin typeface="Times New Roman" panose="02020603050405020304" pitchFamily="18" charset="0"/>
                <a:cs typeface="Times New Roman" panose="02020603050405020304" pitchFamily="18" charset="0"/>
              </a:rPr>
              <a:t>. </a:t>
            </a:r>
            <a:r>
              <a:rPr lang="en-US" sz="3200" dirty="0" smtClean="0">
                <a:latin typeface="Times New Roman" panose="02020603050405020304" pitchFamily="18" charset="0"/>
                <a:cs typeface="Times New Roman" panose="02020603050405020304" pitchFamily="18" charset="0"/>
              </a:rPr>
              <a:t>N </a:t>
            </a:r>
            <a:r>
              <a:rPr lang="mn-MN" sz="3200" dirty="0">
                <a:latin typeface="Times New Roman" panose="02020603050405020304" pitchFamily="18" charset="0"/>
                <a:cs typeface="Times New Roman" panose="02020603050405020304" pitchFamily="18" charset="0"/>
              </a:rPr>
              <a:t>элементтэй к ширхэг эрэмбэлэгдсэн хүснэгт өгөгдөв. Тэдгээрийг нийлүүлэн </a:t>
            </a:r>
            <a:r>
              <a:rPr lang="en-US" sz="3200" dirty="0" smtClean="0">
                <a:latin typeface="Times New Roman" panose="02020603050405020304" pitchFamily="18" charset="0"/>
                <a:cs typeface="Times New Roman" panose="02020603050405020304" pitchFamily="18" charset="0"/>
              </a:rPr>
              <a:t>k*N</a:t>
            </a:r>
            <a:r>
              <a:rPr lang="mn-MN" sz="3200" dirty="0" smtClean="0">
                <a:latin typeface="Times New Roman" panose="02020603050405020304" pitchFamily="18" charset="0"/>
                <a:cs typeface="Times New Roman" panose="02020603050405020304" pitchFamily="18" charset="0"/>
              </a:rPr>
              <a:t> элементтэй </a:t>
            </a:r>
            <a:r>
              <a:rPr lang="mn-MN" sz="3200" dirty="0">
                <a:latin typeface="Times New Roman" panose="02020603050405020304" pitchFamily="18" charset="0"/>
                <a:cs typeface="Times New Roman" panose="02020603050405020304" pitchFamily="18" charset="0"/>
              </a:rPr>
              <a:t>нэг хүснэгт үүсгэх бодлогыг судалцгаая.</a:t>
            </a:r>
          </a:p>
          <a:p>
            <a:pPr algn="just"/>
            <a:r>
              <a:rPr lang="mn-MN" sz="3200" dirty="0" smtClean="0">
                <a:latin typeface="Times New Roman" panose="02020603050405020304" pitchFamily="18" charset="0"/>
                <a:cs typeface="Times New Roman" panose="02020603050405020304" pitchFamily="18" charset="0"/>
              </a:rPr>
              <a:t>	</a:t>
            </a:r>
            <a:r>
              <a:rPr lang="en-US" sz="3200" dirty="0" smtClean="0">
                <a:latin typeface="Times New Roman" panose="02020603050405020304" pitchFamily="18" charset="0"/>
                <a:cs typeface="Times New Roman" panose="02020603050405020304" pitchFamily="18" charset="0"/>
              </a:rPr>
              <a:t>B</a:t>
            </a:r>
            <a:r>
              <a:rPr lang="en-US" sz="3200" dirty="0">
                <a:latin typeface="Times New Roman" panose="02020603050405020304" pitchFamily="18" charset="0"/>
                <a:cs typeface="Times New Roman" panose="02020603050405020304" pitchFamily="18" charset="0"/>
              </a:rPr>
              <a:t>. </a:t>
            </a:r>
            <a:r>
              <a:rPr lang="mn-MN" sz="3200" dirty="0">
                <a:latin typeface="Times New Roman" panose="02020603050405020304" pitchFamily="18" charset="0"/>
                <a:cs typeface="Times New Roman" panose="02020603050405020304" pitchFamily="18" charset="0"/>
              </a:rPr>
              <a:t>Арга 2: хуваан эзлэх зарчмыг ашиглан арга 1-ээс үр дүнтэй арга боловсруулна уу. (2 оноо)</a:t>
            </a:r>
          </a:p>
        </p:txBody>
      </p:sp>
      <p:sp>
        <p:nvSpPr>
          <p:cNvPr id="6" name="TextBox 5"/>
          <p:cNvSpPr txBox="1"/>
          <p:nvPr/>
        </p:nvSpPr>
        <p:spPr>
          <a:xfrm>
            <a:off x="1143000" y="3429000"/>
            <a:ext cx="18059400" cy="3170099"/>
          </a:xfrm>
          <a:prstGeom prst="rect">
            <a:avLst/>
          </a:prstGeom>
          <a:noFill/>
        </p:spPr>
        <p:txBody>
          <a:bodyPr wrap="square" rtlCol="0">
            <a:spAutoFit/>
          </a:bodyPr>
          <a:lstStyle/>
          <a:p>
            <a:pPr algn="just"/>
            <a:r>
              <a:rPr lang="mn-MN" sz="3200" b="1" dirty="0" smtClean="0">
                <a:latin typeface="Times New Roman" panose="02020603050405020304" pitchFamily="18" charset="0"/>
                <a:cs typeface="Times New Roman" panose="02020603050405020304" pitchFamily="18" charset="0"/>
              </a:rPr>
              <a:t>Тайлбар</a:t>
            </a:r>
            <a:r>
              <a:rPr lang="mn-MN" sz="3200" b="1" dirty="0" smtClean="0">
                <a:latin typeface="Times New Roman" panose="02020603050405020304" pitchFamily="18" charset="0"/>
                <a:cs typeface="Times New Roman" panose="02020603050405020304" pitchFamily="18" charset="0"/>
              </a:rPr>
              <a:t>:</a:t>
            </a:r>
            <a:r>
              <a:rPr lang="en-US" sz="3200" b="1"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Эхний аргын хувьд </a:t>
            </a:r>
            <a:r>
              <a:rPr lang="en-US" sz="2800" dirty="0" smtClean="0">
                <a:latin typeface="Times New Roman" panose="02020603050405020304" pitchFamily="18" charset="0"/>
                <a:cs typeface="Times New Roman" panose="02020603050405020304" pitchFamily="18" charset="0"/>
              </a:rPr>
              <a:t>O(n*k^2) </a:t>
            </a:r>
            <a:r>
              <a:rPr lang="mn-MN" sz="2800" dirty="0" smtClean="0">
                <a:latin typeface="Times New Roman" panose="02020603050405020304" pitchFamily="18" charset="0"/>
                <a:cs typeface="Times New Roman" panose="02020603050405020304" pitchFamily="18" charset="0"/>
              </a:rPr>
              <a:t>хугацаанд нэгтгэнэ гэж үзсэн.</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Иймд хугацаа нь </a:t>
            </a:r>
            <a:r>
              <a:rPr lang="en-US" sz="2800" dirty="0" smtClean="0">
                <a:latin typeface="Times New Roman" panose="02020603050405020304" pitchFamily="18" charset="0"/>
                <a:cs typeface="Times New Roman" panose="02020603050405020304" pitchFamily="18" charset="0"/>
              </a:rPr>
              <a:t>O(n*^2)</a:t>
            </a:r>
            <a:r>
              <a:rPr lang="mn-MN" sz="2800" dirty="0" smtClean="0">
                <a:latin typeface="Times New Roman" panose="02020603050405020304" pitchFamily="18" charset="0"/>
                <a:cs typeface="Times New Roman" panose="02020603050405020304" pitchFamily="18" charset="0"/>
              </a:rPr>
              <a:t> – ээс бага</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байхаар арга боловсруулъя. </a:t>
            </a:r>
            <a:r>
              <a:rPr lang="en-US" sz="2800" dirty="0" smtClean="0">
                <a:latin typeface="Times New Roman" panose="02020603050405020304" pitchFamily="18" charset="0"/>
                <a:cs typeface="Times New Roman" panose="02020603050405020304" pitchFamily="18" charset="0"/>
              </a:rPr>
              <a:t>K </a:t>
            </a:r>
            <a:r>
              <a:rPr lang="mn-MN" sz="2800" dirty="0" smtClean="0">
                <a:latin typeface="Times New Roman" panose="02020603050405020304" pitchFamily="18" charset="0"/>
                <a:cs typeface="Times New Roman" panose="02020603050405020304" pitchFamily="18" charset="0"/>
              </a:rPr>
              <a:t>ширхэг хүснэгтээ голоор 2 хуваагаад, 1 – ээс голын хүснэгт хүртэлх, голын хүснэгтийн дараагийн хүснэгтээс сүүлийн хүснэгтийг нэгтгэе.</a:t>
            </a:r>
            <a:r>
              <a:rPr lang="en-US" sz="2800" dirty="0" smtClean="0">
                <a:latin typeface="Times New Roman" panose="02020603050405020304" pitchFamily="18" charset="0"/>
                <a:cs typeface="Times New Roman" panose="02020603050405020304" pitchFamily="18" charset="0"/>
              </a:rPr>
              <a:t> </a:t>
            </a:r>
            <a:r>
              <a:rPr lang="mn-MN" sz="2800" dirty="0" smtClean="0">
                <a:latin typeface="Times New Roman" panose="02020603050405020304" pitchFamily="18" charset="0"/>
                <a:cs typeface="Times New Roman" panose="02020603050405020304" pitchFamily="18" charset="0"/>
              </a:rPr>
              <a:t>Ингэж тус тусад нь нэгтгээд, 2 ижил хэмжээтэй хүснэгт үүсгэж байгаад сүүлд нь тухайн 2 хүснэгтүүдээ нэгтгэнэ. Өөрөөр хэлбэл дан ижил хэмжээтэй хүснэгтүүдийг нэгтэх байдлаар бодох юм.  Ингэснээр дэд бодлогын тоо </a:t>
            </a:r>
            <a:r>
              <a:rPr lang="en-US" sz="2800" dirty="0" smtClean="0">
                <a:latin typeface="Times New Roman" panose="02020603050405020304" pitchFamily="18" charset="0"/>
                <a:cs typeface="Times New Roman" panose="02020603050405020304" pitchFamily="18" charset="0"/>
              </a:rPr>
              <a:t>a = 2, </a:t>
            </a:r>
            <a:r>
              <a:rPr lang="mn-MN" sz="2800" dirty="0" smtClean="0">
                <a:latin typeface="Times New Roman" panose="02020603050405020304" pitchFamily="18" charset="0"/>
                <a:cs typeface="Times New Roman" panose="02020603050405020304" pitchFamily="18" charset="0"/>
              </a:rPr>
              <a:t>хуваалтын тоо </a:t>
            </a:r>
            <a:r>
              <a:rPr lang="en-US" sz="2800" dirty="0" smtClean="0">
                <a:latin typeface="Times New Roman" panose="02020603050405020304" pitchFamily="18" charset="0"/>
                <a:cs typeface="Times New Roman" panose="02020603050405020304" pitchFamily="18" charset="0"/>
              </a:rPr>
              <a:t>b = 2</a:t>
            </a:r>
            <a:r>
              <a:rPr lang="mn-MN" sz="2800" dirty="0" smtClean="0">
                <a:latin typeface="Times New Roman" panose="02020603050405020304" pitchFamily="18" charset="0"/>
                <a:cs typeface="Times New Roman" panose="02020603050405020304" pitchFamily="18" charset="0"/>
              </a:rPr>
              <a:t>, нэгтгэх хугацаа </a:t>
            </a:r>
            <a:r>
              <a:rPr lang="en-US" sz="2800" dirty="0" smtClean="0">
                <a:latin typeface="Times New Roman" panose="02020603050405020304" pitchFamily="18" charset="0"/>
                <a:cs typeface="Times New Roman" panose="02020603050405020304" pitchFamily="18" charset="0"/>
              </a:rPr>
              <a:t>O(k) </a:t>
            </a:r>
            <a:r>
              <a:rPr lang="mn-MN" sz="2800" dirty="0" smtClean="0">
                <a:latin typeface="Times New Roman" panose="02020603050405020304" pitchFamily="18" charset="0"/>
                <a:cs typeface="Times New Roman" panose="02020603050405020304" pitchFamily="18" charset="0"/>
              </a:rPr>
              <a:t>байна. Эндээс </a:t>
            </a:r>
            <a:r>
              <a:rPr lang="en-US" sz="2800" dirty="0" smtClean="0">
                <a:latin typeface="Times New Roman" panose="02020603050405020304" pitchFamily="18" charset="0"/>
                <a:cs typeface="Times New Roman" panose="02020603050405020304" pitchFamily="18" charset="0"/>
              </a:rPr>
              <a:t>k </a:t>
            </a:r>
            <a:r>
              <a:rPr lang="mn-MN" sz="2800" dirty="0" smtClean="0">
                <a:latin typeface="Times New Roman" panose="02020603050405020304" pitchFamily="18" charset="0"/>
                <a:cs typeface="Times New Roman" panose="02020603050405020304" pitchFamily="18" charset="0"/>
              </a:rPr>
              <a:t>ширхэг хүснэгтүүдийг нэгтгэх хугацаа </a:t>
            </a:r>
            <a:r>
              <a:rPr lang="en-US" sz="2800" dirty="0" smtClean="0">
                <a:latin typeface="Times New Roman" panose="02020603050405020304" pitchFamily="18" charset="0"/>
                <a:cs typeface="Times New Roman" panose="02020603050405020304" pitchFamily="18" charset="0"/>
              </a:rPr>
              <a:t>d=</a:t>
            </a:r>
            <a:r>
              <a:rPr lang="en-US" sz="2800" dirty="0" err="1" smtClean="0">
                <a:latin typeface="Times New Roman" panose="02020603050405020304" pitchFamily="18" charset="0"/>
                <a:cs typeface="Times New Roman" panose="02020603050405020304" pitchFamily="18" charset="0"/>
              </a:rPr>
              <a:t>log_a</a:t>
            </a:r>
            <a:r>
              <a:rPr lang="en-US" sz="2800" dirty="0" smtClean="0">
                <a:latin typeface="Times New Roman" panose="02020603050405020304" pitchFamily="18" charset="0"/>
                <a:cs typeface="Times New Roman" panose="02020603050405020304" pitchFamily="18" charset="0"/>
              </a:rPr>
              <a:t>(b) , d = 1</a:t>
            </a:r>
            <a:r>
              <a:rPr lang="mn-MN" sz="2800" dirty="0" smtClean="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log_a</a:t>
            </a:r>
            <a:r>
              <a:rPr lang="en-US" sz="2800" dirty="0" smtClean="0">
                <a:latin typeface="Times New Roman" panose="02020603050405020304" pitchFamily="18" charset="0"/>
                <a:cs typeface="Times New Roman" panose="02020603050405020304" pitchFamily="18" charset="0"/>
              </a:rPr>
              <a:t>(b) = 1 </a:t>
            </a:r>
            <a:r>
              <a:rPr lang="mn-MN" sz="2800" dirty="0" smtClean="0">
                <a:latin typeface="Times New Roman" panose="02020603050405020304" pitchFamily="18" charset="0"/>
                <a:cs typeface="Times New Roman" panose="02020603050405020304" pitchFamily="18" charset="0"/>
              </a:rPr>
              <a:t>тул </a:t>
            </a:r>
            <a:r>
              <a:rPr lang="en-US" sz="2800" dirty="0" smtClean="0">
                <a:latin typeface="Times New Roman" panose="02020603050405020304" pitchFamily="18" charset="0"/>
                <a:cs typeface="Times New Roman" panose="02020603050405020304" pitchFamily="18" charset="0"/>
              </a:rPr>
              <a:t>O(</a:t>
            </a:r>
            <a:r>
              <a:rPr lang="en-US" sz="2800" dirty="0" err="1" smtClean="0">
                <a:latin typeface="Times New Roman" panose="02020603050405020304" pitchFamily="18" charset="0"/>
                <a:cs typeface="Times New Roman" panose="02020603050405020304" pitchFamily="18" charset="0"/>
              </a:rPr>
              <a:t>k^d</a:t>
            </a:r>
            <a:r>
              <a:rPr lang="en-US" sz="2800" dirty="0" smtClean="0">
                <a:latin typeface="Times New Roman" panose="02020603050405020304" pitchFamily="18" charset="0"/>
                <a:cs typeface="Times New Roman" panose="02020603050405020304" pitchFamily="18" charset="0"/>
              </a:rPr>
              <a:t>*log(k)) = O(k*log(k)) </a:t>
            </a:r>
            <a:r>
              <a:rPr lang="mn-MN" sz="2800" dirty="0" smtClean="0">
                <a:latin typeface="Times New Roman" panose="02020603050405020304" pitchFamily="18" charset="0"/>
                <a:cs typeface="Times New Roman" panose="02020603050405020304" pitchFamily="18" charset="0"/>
              </a:rPr>
              <a:t>болно. </a:t>
            </a:r>
            <a:r>
              <a:rPr lang="mn-MN" sz="2800" smtClean="0">
                <a:latin typeface="Times New Roman" panose="02020603050405020304" pitchFamily="18" charset="0"/>
                <a:cs typeface="Times New Roman" panose="02020603050405020304" pitchFamily="18" charset="0"/>
              </a:rPr>
              <a:t>Үүнээс ижил урттай хүснэгтүүдийн нэгтгэлийн хугацааг тооцвол </a:t>
            </a:r>
            <a:r>
              <a:rPr lang="en-US" sz="2800" smtClean="0">
                <a:latin typeface="Times New Roman" panose="02020603050405020304" pitchFamily="18" charset="0"/>
                <a:cs typeface="Times New Roman" panose="02020603050405020304" pitchFamily="18" charset="0"/>
              </a:rPr>
              <a:t>O(n</a:t>
            </a:r>
            <a:r>
              <a:rPr lang="en-US" sz="2800" dirty="0" smtClean="0">
                <a:latin typeface="Times New Roman" panose="02020603050405020304" pitchFamily="18" charset="0"/>
                <a:cs typeface="Times New Roman" panose="02020603050405020304" pitchFamily="18" charset="0"/>
              </a:rPr>
              <a:t>)*O(k*log(k)) = O(n*k*log(k)) </a:t>
            </a:r>
            <a:r>
              <a:rPr lang="mn-MN" sz="2800" dirty="0" smtClean="0">
                <a:latin typeface="Times New Roman" panose="02020603050405020304" pitchFamily="18" charset="0"/>
                <a:cs typeface="Times New Roman" panose="02020603050405020304" pitchFamily="18" charset="0"/>
              </a:rPr>
              <a:t>болно.</a:t>
            </a:r>
            <a:r>
              <a:rPr lang="en-US" sz="2800" dirty="0" smtClean="0">
                <a:latin typeface="Times New Roman" panose="02020603050405020304" pitchFamily="18" charset="0"/>
                <a:cs typeface="Times New Roman" panose="02020603050405020304" pitchFamily="18" charset="0"/>
              </a:rPr>
              <a:t> /k &gt; log(k)/ </a:t>
            </a:r>
            <a:endParaRPr lang="mn-MN" sz="2800" dirty="0" smtClean="0">
              <a:latin typeface="Times New Roman" panose="02020603050405020304" pitchFamily="18" charset="0"/>
              <a:cs typeface="Times New Roman" panose="02020603050405020304" pitchFamily="18"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71600" y="7010400"/>
            <a:ext cx="1371600" cy="1371600"/>
          </a:xfrm>
          <a:prstGeom prst="rect">
            <a:avLst/>
          </a:prstGeom>
        </p:spPr>
      </p:pic>
    </p:spTree>
    <p:extLst>
      <p:ext uri="{BB962C8B-B14F-4D97-AF65-F5344CB8AC3E}">
        <p14:creationId xmlns:p14="http://schemas.microsoft.com/office/powerpoint/2010/main" val="28848125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252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1518791"/>
            <a:ext cx="18059400" cy="1569660"/>
          </a:xfrm>
          <a:prstGeom prst="rect">
            <a:avLst/>
          </a:prstGeom>
          <a:noFill/>
        </p:spPr>
        <p:txBody>
          <a:bodyPr wrap="square" rtlCol="0">
            <a:spAutoFit/>
          </a:bodyPr>
          <a:lstStyle/>
          <a:p>
            <a:pPr algn="just"/>
            <a:r>
              <a:rPr lang="mn-MN" sz="3200" dirty="0">
                <a:latin typeface="Times New Roman" panose="02020603050405020304" pitchFamily="18" charset="0"/>
                <a:cs typeface="Times New Roman" panose="02020603050405020304" pitchFamily="18" charset="0"/>
              </a:rPr>
              <a:t>7</a:t>
            </a:r>
            <a:r>
              <a:rPr lang="en-US" sz="3200" dirty="0" smtClean="0">
                <a:latin typeface="Times New Roman" panose="02020603050405020304" pitchFamily="18" charset="0"/>
                <a:cs typeface="Times New Roman" panose="02020603050405020304" pitchFamily="18" charset="0"/>
              </a:rPr>
              <a:t>. </a:t>
            </a:r>
            <a:r>
              <a:rPr lang="en-US" sz="3200" dirty="0" smtClean="0">
                <a:latin typeface="Times New Roman" panose="02020603050405020304" pitchFamily="18" charset="0"/>
                <a:cs typeface="Times New Roman" panose="02020603050405020304" pitchFamily="18" charset="0"/>
              </a:rPr>
              <a:t>m</a:t>
            </a:r>
            <a:r>
              <a:rPr lang="en-US" sz="3200" dirty="0">
                <a:latin typeface="Times New Roman" panose="02020603050405020304" pitchFamily="18" charset="0"/>
                <a:cs typeface="Times New Roman" panose="02020603050405020304" pitchFamily="18" charset="0"/>
              </a:rPr>
              <a:t>, n </a:t>
            </a:r>
            <a:r>
              <a:rPr lang="mn-MN" sz="3200" dirty="0">
                <a:latin typeface="Times New Roman" panose="02020603050405020304" pitchFamily="18" charset="0"/>
                <a:cs typeface="Times New Roman" panose="02020603050405020304" pitchFamily="18" charset="0"/>
              </a:rPr>
              <a:t>хэмжээтэй өсөхөөр эрэмбэлэгдсэн 2 хүснэгт байв. Эдгээр хүснэгтүүдийн нэгтгэл </a:t>
            </a:r>
            <a:r>
              <a:rPr lang="mn-MN" sz="3200" dirty="0" smtClean="0">
                <a:latin typeface="Times New Roman" panose="02020603050405020304" pitchFamily="18" charset="0"/>
                <a:cs typeface="Times New Roman" panose="02020603050405020304" pitchFamily="18" charset="0"/>
              </a:rPr>
              <a:t>хүснэгтийн </a:t>
            </a:r>
            <a:r>
              <a:rPr lang="mn-MN" sz="3200" dirty="0">
                <a:latin typeface="Times New Roman" panose="02020603050405020304" pitchFamily="18" charset="0"/>
                <a:cs typeface="Times New Roman" panose="02020603050405020304" pitchFamily="18" charset="0"/>
              </a:rPr>
              <a:t>к-рт байрлах тоог ол. Хуваан эзлэх зарчмын шийдлийг боловсруулж, </a:t>
            </a:r>
            <a:r>
              <a:rPr lang="mn-MN" sz="3200" dirty="0" smtClean="0">
                <a:latin typeface="Times New Roman" panose="02020603050405020304" pitchFamily="18" charset="0"/>
                <a:cs typeface="Times New Roman" panose="02020603050405020304" pitchFamily="18" charset="0"/>
              </a:rPr>
              <a:t>хугацааны </a:t>
            </a:r>
            <a:r>
              <a:rPr lang="mn-MN" sz="3200" dirty="0">
                <a:latin typeface="Times New Roman" panose="02020603050405020304" pitchFamily="18" charset="0"/>
                <a:cs typeface="Times New Roman" panose="02020603050405020304" pitchFamily="18" charset="0"/>
              </a:rPr>
              <a:t>анализ хийнэ үү. (2 оноо)</a:t>
            </a:r>
          </a:p>
        </p:txBody>
      </p:sp>
      <p:sp>
        <p:nvSpPr>
          <p:cNvPr id="6" name="TextBox 5"/>
          <p:cNvSpPr txBox="1"/>
          <p:nvPr/>
        </p:nvSpPr>
        <p:spPr>
          <a:xfrm>
            <a:off x="1143000" y="3117132"/>
            <a:ext cx="18059400" cy="584775"/>
          </a:xfrm>
          <a:prstGeom prst="rect">
            <a:avLst/>
          </a:prstGeom>
          <a:noFill/>
        </p:spPr>
        <p:txBody>
          <a:bodyPr wrap="square" rtlCol="0">
            <a:spAutoFit/>
          </a:bodyPr>
          <a:lstStyle/>
          <a:p>
            <a:pPr algn="just"/>
            <a:r>
              <a:rPr lang="mn-MN" sz="3200" b="1" dirty="0" smtClean="0">
                <a:latin typeface="Times New Roman" panose="02020603050405020304" pitchFamily="18" charset="0"/>
                <a:cs typeface="Times New Roman" panose="02020603050405020304" pitchFamily="18" charset="0"/>
              </a:rPr>
              <a:t>Тайлбар</a:t>
            </a:r>
            <a:r>
              <a:rPr lang="mn-MN" sz="3200" b="1" dirty="0" smtClean="0">
                <a:latin typeface="Times New Roman" panose="02020603050405020304" pitchFamily="18" charset="0"/>
                <a:cs typeface="Times New Roman" panose="02020603050405020304" pitchFamily="18" charset="0"/>
              </a:rPr>
              <a:t>:</a:t>
            </a:r>
            <a:endParaRPr lang="mn-MN" sz="24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405678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0E34805D5F75B4EB632F5C3922CC490" ma:contentTypeVersion="3" ma:contentTypeDescription="Create a new document." ma:contentTypeScope="" ma:versionID="d0a7988fd6454f210a12c8cc58dfc1c1">
  <xsd:schema xmlns:xsd="http://www.w3.org/2001/XMLSchema" xmlns:xs="http://www.w3.org/2001/XMLSchema" xmlns:p="http://schemas.microsoft.com/office/2006/metadata/properties" xmlns:ns2="bfc60917-8295-4628-b317-ebbf9cfad357" targetNamespace="http://schemas.microsoft.com/office/2006/metadata/properties" ma:root="true" ma:fieldsID="481d73e60d410d285260f2d0e0e887ce" ns2:_="">
    <xsd:import namespace="bfc60917-8295-4628-b317-ebbf9cfad357"/>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fc60917-8295-4628-b317-ebbf9cfad357"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bfc60917-8295-4628-b317-ebbf9cfad357" xsi:nil="true"/>
  </documentManagement>
</p:properties>
</file>

<file path=customXml/itemProps1.xml><?xml version="1.0" encoding="utf-8"?>
<ds:datastoreItem xmlns:ds="http://schemas.openxmlformats.org/officeDocument/2006/customXml" ds:itemID="{B1C97D7C-AE6E-4C3A-90BE-E56354936B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fc60917-8295-4628-b317-ebbf9cfad35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264CF90-B437-4023-BE00-60E9CFCF9070}">
  <ds:schemaRefs>
    <ds:schemaRef ds:uri="http://schemas.microsoft.com/sharepoint/v3/contenttype/forms"/>
  </ds:schemaRefs>
</ds:datastoreItem>
</file>

<file path=customXml/itemProps3.xml><?xml version="1.0" encoding="utf-8"?>
<ds:datastoreItem xmlns:ds="http://schemas.openxmlformats.org/officeDocument/2006/customXml" ds:itemID="{277508B9-9F90-4027-B9A3-3A785320EA78}">
  <ds:schemaRef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bfc60917-8295-4628-b317-ebbf9cfad357"/>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7772</TotalTime>
  <Words>1037</Words>
  <Application>Microsoft Office PowerPoint</Application>
  <PresentationFormat>Custom</PresentationFormat>
  <Paragraphs>31</Paragraphs>
  <Slides>9</Slides>
  <Notes>9</Notes>
  <HiddenSlides>0</HiddenSlides>
  <MMClips>8</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Bagaa</dc:creator>
  <cp:lastModifiedBy>Bagaa</cp:lastModifiedBy>
  <cp:revision>558</cp:revision>
  <dcterms:created xsi:type="dcterms:W3CDTF">2020-12-06T12:30:42Z</dcterms:created>
  <dcterms:modified xsi:type="dcterms:W3CDTF">2021-10-23T12:03:41Z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0x010100B0E34805D5F75B4EB632F5C3922CC490</vt:lpwstr>
  </property>
</Properties>
</file>

<file path=docProps/thumbnail.jpeg>
</file>